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3"/>
  </p:notesMasterIdLst>
  <p:sldIdLst>
    <p:sldId id="1014" r:id="rId5"/>
    <p:sldId id="4746" r:id="rId6"/>
    <p:sldId id="4748" r:id="rId7"/>
    <p:sldId id="4750" r:id="rId8"/>
    <p:sldId id="4747" r:id="rId9"/>
    <p:sldId id="4752" r:id="rId10"/>
    <p:sldId id="4749" r:id="rId11"/>
    <p:sldId id="4758" r:id="rId12"/>
    <p:sldId id="4757" r:id="rId13"/>
    <p:sldId id="4759" r:id="rId14"/>
    <p:sldId id="4776" r:id="rId15"/>
    <p:sldId id="4779" r:id="rId16"/>
    <p:sldId id="4780" r:id="rId17"/>
    <p:sldId id="4763" r:id="rId18"/>
    <p:sldId id="4774" r:id="rId19"/>
    <p:sldId id="4773" r:id="rId20"/>
    <p:sldId id="4777" r:id="rId21"/>
    <p:sldId id="4754" r:id="rId22"/>
    <p:sldId id="4778" r:id="rId23"/>
    <p:sldId id="4761" r:id="rId24"/>
    <p:sldId id="4775" r:id="rId25"/>
    <p:sldId id="4787" r:id="rId26"/>
    <p:sldId id="4790" r:id="rId27"/>
    <p:sldId id="4788" r:id="rId28"/>
    <p:sldId id="4789" r:id="rId29"/>
    <p:sldId id="4794" r:id="rId30"/>
    <p:sldId id="4791" r:id="rId31"/>
    <p:sldId id="4792" r:id="rId32"/>
    <p:sldId id="4762" r:id="rId33"/>
    <p:sldId id="4764" r:id="rId34"/>
    <p:sldId id="4768" r:id="rId35"/>
    <p:sldId id="4769" r:id="rId36"/>
    <p:sldId id="1043" r:id="rId37"/>
    <p:sldId id="1050" r:id="rId38"/>
    <p:sldId id="1020" r:id="rId39"/>
    <p:sldId id="1038" r:id="rId40"/>
    <p:sldId id="1021" r:id="rId41"/>
    <p:sldId id="1022" r:id="rId42"/>
    <p:sldId id="1044" r:id="rId43"/>
    <p:sldId id="1049" r:id="rId44"/>
    <p:sldId id="1025" r:id="rId45"/>
    <p:sldId id="1036" r:id="rId46"/>
    <p:sldId id="1026" r:id="rId47"/>
    <p:sldId id="1032" r:id="rId48"/>
    <p:sldId id="1027" r:id="rId49"/>
    <p:sldId id="1029" r:id="rId50"/>
    <p:sldId id="1028" r:id="rId51"/>
    <p:sldId id="103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E1EFBA-9991-4CD8-86BD-57685EF7BC0D}">
          <p14:sldIdLst>
            <p14:sldId id="1014"/>
            <p14:sldId id="4746"/>
            <p14:sldId id="4748"/>
            <p14:sldId id="4750"/>
            <p14:sldId id="4747"/>
            <p14:sldId id="4752"/>
            <p14:sldId id="4749"/>
            <p14:sldId id="4758"/>
            <p14:sldId id="4757"/>
            <p14:sldId id="4759"/>
            <p14:sldId id="4776"/>
            <p14:sldId id="4779"/>
            <p14:sldId id="4780"/>
            <p14:sldId id="4763"/>
            <p14:sldId id="4774"/>
            <p14:sldId id="4773"/>
            <p14:sldId id="4777"/>
            <p14:sldId id="4754"/>
            <p14:sldId id="4778"/>
            <p14:sldId id="4761"/>
            <p14:sldId id="4775"/>
            <p14:sldId id="4787"/>
            <p14:sldId id="4790"/>
            <p14:sldId id="4788"/>
            <p14:sldId id="4789"/>
            <p14:sldId id="4794"/>
            <p14:sldId id="4791"/>
            <p14:sldId id="4792"/>
            <p14:sldId id="4762"/>
            <p14:sldId id="4764"/>
            <p14:sldId id="4768"/>
          </p14:sldIdLst>
        </p14:section>
        <p14:section name="Backup Slides" id="{2373A941-1723-4012-BB9B-B55FAD5B683C}">
          <p14:sldIdLst>
            <p14:sldId id="4769"/>
            <p14:sldId id="1043"/>
            <p14:sldId id="1050"/>
            <p14:sldId id="1020"/>
            <p14:sldId id="1038"/>
            <p14:sldId id="1021"/>
            <p14:sldId id="1022"/>
            <p14:sldId id="1044"/>
            <p14:sldId id="1049"/>
            <p14:sldId id="1025"/>
            <p14:sldId id="1036"/>
            <p14:sldId id="1026"/>
            <p14:sldId id="1032"/>
            <p14:sldId id="1027"/>
            <p14:sldId id="1029"/>
            <p14:sldId id="1028"/>
            <p14:sldId id="10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5DE8E-FBDB-0FA1-51E7-37484C3F6853}" name="Maniaci, David Charles" initials="MDC" userId="S::dcmania@sandia.gov::bfab6674-4f46-4c64-85d7-bcc62cd47933" providerId="AD"/>
  <p188:author id="{025887ED-4F83-084B-C762-61D5B2656877}" name="Kelley, Chris" initials="KC" userId="S::clkell@sandia.gov::d61e8c00-bfab-4063-9d5d-e582825baec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1C"/>
    <a:srgbClr val="E97A19"/>
    <a:srgbClr val="F67A00"/>
    <a:srgbClr val="006633"/>
    <a:srgbClr val="FFA300"/>
    <a:srgbClr val="0070C0"/>
    <a:srgbClr val="FFC102"/>
    <a:srgbClr val="93D050"/>
    <a:srgbClr val="006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 autoAdjust="0"/>
    <p:restoredTop sz="84712" autoAdjust="0"/>
  </p:normalViewPr>
  <p:slideViewPr>
    <p:cSldViewPr snapToGrid="0">
      <p:cViewPr varScale="1">
        <p:scale>
          <a:sx n="78" d="100"/>
          <a:sy n="78" d="100"/>
        </p:scale>
        <p:origin x="864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0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6CC72-5D47-4EDC-A81F-15857E4A141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E6B4F-59EB-4F3B-B5F5-3B0333AC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0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52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10% drop in lift too high at the AoA for design Cl?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70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Proposal is to compute this slope over say 3 degrees rather than capturing the actual local slope.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64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plan to set a constraint to have structural performance no worse than any current wind turbine airfoil families.  </a:t>
            </a:r>
          </a:p>
          <a:p>
            <a:r>
              <a:rPr lang="en-US"/>
              <a:t>Can consider including tradeoffs in improving aero. vs. structure performance in later iterations, likely future work.</a:t>
            </a:r>
          </a:p>
          <a:p>
            <a:r>
              <a:rPr lang="en-US"/>
              <a:t>ARE THERE OTHER SIMPLE METRICS we could/should use?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Will do lofting of airfoils on actual 3D blade model at each design iteration stage as a higher fidelity check.  </a:t>
            </a:r>
          </a:p>
          <a:p>
            <a:r>
              <a:rPr lang="en-US"/>
              <a:t>Impacts structural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FFA airfoils are designed for a much lower Re regime and sacrifice performance (similar with all airfoils)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FFA airfoils are designed for a much lower Re regime and sacrifice performance (similar with all airfoils)</a:t>
            </a:r>
          </a:p>
          <a:p>
            <a:r>
              <a:rPr lang="en-US" dirty="0"/>
              <a:t>S-series Airfoils had significant spar offsets, complicates spar integration</a:t>
            </a:r>
          </a:p>
          <a:p>
            <a:r>
              <a:rPr lang="en-US" dirty="0"/>
              <a:t>Remaining airfoils are not open source (although some are shared by request, such as DU airfoils)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1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4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2CF1E-A7F6-6407-55CB-87E44D97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A4638-2007-C8CB-197A-B4FFFFF2C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C790EC-3879-670B-E575-27CFB7EF8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EEEE0-DA81-3AA9-1C8F-F1B2FD6E1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8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2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7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design lift coefficient is a design choice, so we are looking for suggestions of the most appropriate range.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E6B4F-59EB-4F3B-B5F5-3B0333AC38F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0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676276"/>
            <a:ext cx="12192000" cy="282575"/>
          </a:xfrm>
          <a:prstGeom prst="rect">
            <a:avLst/>
          </a:prstGeom>
          <a:solidFill>
            <a:srgbClr val="FEFE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6" name="Picture 14" descr="EERE identifier_vert_2017_top bleed_BC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1"/>
          <a:stretch>
            <a:fillRect/>
          </a:stretch>
        </p:blipFill>
        <p:spPr bwMode="auto">
          <a:xfrm>
            <a:off x="346366" y="0"/>
            <a:ext cx="1832452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739121" y="1544721"/>
            <a:ext cx="11026338" cy="702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1" i="0">
                <a:solidFill>
                  <a:srgbClr val="282B2E"/>
                </a:solidFill>
                <a:latin typeface="+mj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739559" y="2400760"/>
            <a:ext cx="5561402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82B2E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45475" y="2848575"/>
            <a:ext cx="2473252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solidFill>
                  <a:srgbClr val="282B2E"/>
                </a:solidFill>
                <a:latin typeface="+mn-lt"/>
                <a:cs typeface="Arial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41E5D-15AC-79E5-68D8-06F029A09E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28" y="237353"/>
            <a:ext cx="2237865" cy="861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FCD0C-43B9-D150-1BF7-A914375C34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16903" y="93737"/>
            <a:ext cx="1350897" cy="11650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A3BA9E-0CAC-6D2B-EC15-5E1F68299A41}"/>
              </a:ext>
            </a:extLst>
          </p:cNvPr>
          <p:cNvSpPr/>
          <p:nvPr userDrawn="1"/>
        </p:nvSpPr>
        <p:spPr>
          <a:xfrm>
            <a:off x="0" y="6534017"/>
            <a:ext cx="12192000" cy="331125"/>
          </a:xfrm>
          <a:prstGeom prst="rect">
            <a:avLst/>
          </a:prstGeom>
          <a:solidFill>
            <a:srgbClr val="FEFE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EF5B5-D24C-4D99-0F9A-36A2F4FD76AD}"/>
              </a:ext>
            </a:extLst>
          </p:cNvPr>
          <p:cNvSpPr txBox="1"/>
          <p:nvPr userDrawn="1"/>
        </p:nvSpPr>
        <p:spPr>
          <a:xfrm>
            <a:off x="9757152" y="206672"/>
            <a:ext cx="2008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AIAA SciTech 2025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Orlando, FL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January 8, 2025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580204-511F-08A3-64B4-46B99B358D17}"/>
              </a:ext>
            </a:extLst>
          </p:cNvPr>
          <p:cNvCxnSpPr>
            <a:cxnSpLocks/>
          </p:cNvCxnSpPr>
          <p:nvPr userDrawn="1"/>
        </p:nvCxnSpPr>
        <p:spPr>
          <a:xfrm>
            <a:off x="11845633" y="0"/>
            <a:ext cx="0" cy="13589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86231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2" y="1828802"/>
            <a:ext cx="10826751" cy="4500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51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032" y="1706400"/>
            <a:ext cx="9313586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04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2ED0-1A76-85D4-CB62-3B7852A6C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33819"/>
            <a:ext cx="10515600" cy="2852737"/>
          </a:xfrm>
        </p:spPr>
        <p:txBody>
          <a:bodyPr lIns="0" tIns="0" rIns="0" bIns="91440"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98853-15FC-82E0-10C6-AB0A7EF96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4501200"/>
            <a:ext cx="10515600" cy="1500187"/>
          </a:xfrm>
        </p:spPr>
        <p:txBody>
          <a:bodyPr lIns="91440" tIns="91440" rIns="0" bIns="0"/>
          <a:lstStyle>
            <a:lvl1pPr marL="0" indent="0" algn="ctr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82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8032-72C1-43CB-5124-4A2E4239B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65129"/>
            <a:ext cx="5181600" cy="4911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93168-F129-2912-DC40-D2A6F9290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3" y="1265129"/>
            <a:ext cx="5181600" cy="4911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8E31C5-9E26-4C2D-A7EC-8C39CA9E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715530"/>
          </a:xfrm>
        </p:spPr>
        <p:txBody>
          <a:bodyPr bIns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33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F35A-254F-B2EA-2E02-D49C29F1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C3640-7438-FCC1-06FD-4B61DE3DD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862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0720A-302B-2140-AC58-798374BF3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14687"/>
            <a:ext cx="5387976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DDE37-04E8-8D42-8A84-5BE5A4B0B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038600"/>
            <a:ext cx="5387976" cy="4502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BD2FC-3959-AF4D-A449-C3EB542D1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214687"/>
            <a:ext cx="5410200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DDF68-999A-3342-80BC-27F3B6E09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038600"/>
            <a:ext cx="5410200" cy="4502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B0C39B-B344-5B4F-93F1-7D1CC64E0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1" cy="10363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918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2" y="1036320"/>
            <a:ext cx="10826751" cy="52925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5ADFE9-B6C1-F643-9563-C7CFA3790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1" cy="10363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3" y="0"/>
            <a:ext cx="12014180" cy="774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7615" y="1046533"/>
            <a:ext cx="11236267" cy="53707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555162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500025" y="1677981"/>
            <a:ext cx="5506328" cy="4267200"/>
          </a:xfrm>
          <a:prstGeom prst="rect">
            <a:avLst/>
          </a:prstGeom>
        </p:spPr>
        <p:txBody>
          <a:bodyPr/>
          <a:lstStyle>
            <a:lvl1pPr marL="182880" indent="-182880">
              <a:defRPr sz="2200" b="0" baseline="0"/>
            </a:lvl1pPr>
            <a:lvl2pPr>
              <a:buSzPct val="80000"/>
              <a:buFont typeface="Courier New" pitchFamily="49" charset="0"/>
              <a:buChar char="o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317130" y="1677981"/>
            <a:ext cx="5665694" cy="4267200"/>
          </a:xfrm>
          <a:prstGeom prst="rect">
            <a:avLst/>
          </a:prstGeom>
        </p:spPr>
        <p:txBody>
          <a:bodyPr/>
          <a:lstStyle>
            <a:lvl1pPr marL="182880" indent="-182880">
              <a:defRPr sz="2200" b="0"/>
            </a:lvl1pPr>
            <a:lvl2pPr>
              <a:buSzPct val="80000"/>
              <a:buFont typeface="Courier New" pitchFamily="49" charset="0"/>
              <a:buChar char="o"/>
              <a:defRPr sz="22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00026" y="1068381"/>
            <a:ext cx="5496368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317130" y="1068381"/>
            <a:ext cx="5665694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4320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487701" y="1045595"/>
            <a:ext cx="10100613" cy="524464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07841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676276"/>
            <a:ext cx="12192000" cy="282575"/>
          </a:xfrm>
          <a:prstGeom prst="rect">
            <a:avLst/>
          </a:prstGeom>
          <a:solidFill>
            <a:srgbClr val="FEFE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389458"/>
            <a:ext cx="12192000" cy="8127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3257084"/>
            <a:ext cx="12191999" cy="115056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751698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847725"/>
            <a:ext cx="12192000" cy="570388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81438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/>
          </p:nvPr>
        </p:nvSpPr>
        <p:spPr>
          <a:xfrm>
            <a:off x="477615" y="1046533"/>
            <a:ext cx="11236267" cy="53707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47901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847725"/>
            <a:ext cx="12192000" cy="570388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81438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0025" y="1677981"/>
            <a:ext cx="5506328" cy="4267200"/>
          </a:xfrm>
          <a:prstGeom prst="rect">
            <a:avLst/>
          </a:prstGeom>
        </p:spPr>
        <p:txBody>
          <a:bodyPr/>
          <a:lstStyle>
            <a:lvl1pPr marL="182880" indent="-182880">
              <a:defRPr sz="2200" b="0" baseline="0">
                <a:solidFill>
                  <a:srgbClr val="FFFFFF"/>
                </a:solidFill>
              </a:defRPr>
            </a:lvl1pPr>
            <a:lvl2pPr>
              <a:buSzPct val="80000"/>
              <a:buFont typeface="Courier New" pitchFamily="49" charset="0"/>
              <a:buChar char="o"/>
              <a:defRPr lang="en-US" sz="22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buFont typeface="Calibri" pitchFamily="34" charset="0"/>
              <a:buChar char="–"/>
              <a:defRPr sz="2000">
                <a:solidFill>
                  <a:srgbClr val="FFFFFF"/>
                </a:solidFill>
              </a:defRPr>
            </a:lvl3pPr>
            <a:lvl4pPr>
              <a:buFont typeface="Wingdings" pitchFamily="2" charset="2"/>
              <a:buChar char="§"/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317130" y="1677981"/>
            <a:ext cx="5665694" cy="4267200"/>
          </a:xfrm>
          <a:prstGeom prst="rect">
            <a:avLst/>
          </a:prstGeom>
        </p:spPr>
        <p:txBody>
          <a:bodyPr/>
          <a:lstStyle>
            <a:lvl1pPr marL="182880" indent="-182880">
              <a:defRPr sz="2200" b="0">
                <a:solidFill>
                  <a:srgbClr val="FFFFFF"/>
                </a:solidFill>
              </a:defRPr>
            </a:lvl1pPr>
            <a:lvl2pPr>
              <a:buSzPct val="80000"/>
              <a:buFont typeface="Courier New" pitchFamily="49" charset="0"/>
              <a:buChar char="o"/>
              <a:defRPr sz="2200">
                <a:solidFill>
                  <a:srgbClr val="FFFFFF"/>
                </a:solidFill>
              </a:defRPr>
            </a:lvl2pPr>
            <a:lvl3pPr>
              <a:buFont typeface="Calibri" pitchFamily="34" charset="0"/>
              <a:buChar char="–"/>
              <a:defRPr sz="2000">
                <a:solidFill>
                  <a:srgbClr val="FFFFFF"/>
                </a:solidFill>
              </a:defRPr>
            </a:lvl3pPr>
            <a:lvl4pPr>
              <a:buFont typeface="Wingdings" pitchFamily="2" charset="2"/>
              <a:buChar char="§"/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00026" y="1068381"/>
            <a:ext cx="5496368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317130" y="1068381"/>
            <a:ext cx="5665694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06647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847725"/>
            <a:ext cx="12192000" cy="570388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81438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487701" y="1045595"/>
            <a:ext cx="10100613" cy="524464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8976002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1"/>
            <a:ext cx="12192000" cy="655161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3257084"/>
            <a:ext cx="12191999" cy="115056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37377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49920" y="6578601"/>
            <a:ext cx="10342080" cy="284163"/>
          </a:xfrm>
          <a:prstGeom prst="rect">
            <a:avLst/>
          </a:prstGeom>
          <a:solidFill>
            <a:srgbClr val="0066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 flipH="1">
            <a:off x="0" y="6578601"/>
            <a:ext cx="1849920" cy="284163"/>
          </a:xfrm>
          <a:prstGeom prst="rect">
            <a:avLst/>
          </a:prstGeom>
          <a:solidFill>
            <a:srgbClr val="3A90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81139" y="-38100"/>
            <a:ext cx="11633054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11588593" y="6605588"/>
            <a:ext cx="603407" cy="241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fld id="{964C6B53-FBBF-5547-9B59-8D6BF7FA2888}" type="slidenum">
              <a:rPr lang="en-US" sz="900">
                <a:solidFill>
                  <a:srgbClr val="FFFFFF"/>
                </a:solidFill>
                <a:latin typeface="Franklin Gothic Book" charset="0"/>
                <a:cs typeface="Arial" charset="0"/>
              </a:rPr>
              <a:pPr algn="ctr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Font typeface="Arial" charset="0"/>
                <a:buNone/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Franklin Gothic Book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H="1" flipV="1">
            <a:off x="1" y="787401"/>
            <a:ext cx="12192000" cy="28575"/>
          </a:xfrm>
          <a:prstGeom prst="rect">
            <a:avLst/>
          </a:prstGeom>
          <a:solidFill>
            <a:schemeClr val="accent5"/>
          </a:solidFill>
          <a:ln>
            <a:solidFill>
              <a:srgbClr val="3A90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864" y="6596064"/>
            <a:ext cx="6594604" cy="23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50">
                <a:solidFill>
                  <a:schemeClr val="bg1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rPr>
              <a:t>U.S. DEPARTMENT OF ENERGY       OFFICE OF ENERGY EFFICIENCY &amp; RENEWABLE ENERGY</a:t>
            </a:r>
          </a:p>
        </p:txBody>
      </p:sp>
      <p:sp>
        <p:nvSpPr>
          <p:cNvPr id="1032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481139" y="1047751"/>
            <a:ext cx="109724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881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78" r:id="rId15"/>
    <p:sldLayoutId id="2147483679" r:id="rId1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300" b="1" kern="1200" dirty="0">
          <a:solidFill>
            <a:srgbClr val="007934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7934"/>
          </a:solidFill>
          <a:latin typeface="Franklin Gothic Medium" charset="0"/>
          <a:ea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rgbClr val="282B2E"/>
          </a:solidFill>
          <a:latin typeface="+mj-lt"/>
          <a:ea typeface="ヒラギノ角ゴ Pro W3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282B2E"/>
          </a:solidFill>
          <a:latin typeface="+mn-lt"/>
          <a:ea typeface="ヒラギノ角ゴ Pro W3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rgbClr val="282B2E"/>
          </a:solidFill>
          <a:latin typeface="+mn-lt"/>
          <a:ea typeface="ヒラギノ角ゴ Pro W3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+mn-lt"/>
          <a:ea typeface="ヒラギノ角ゴ Pro W3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+mn-lt"/>
          <a:ea typeface="ヒラギノ角ゴ Pro W3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5A29C41-B1C8-2603-0B20-F542AB490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581" y="1941320"/>
            <a:ext cx="11540836" cy="143226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of a Preliminary Family of Airfoils for High Reynolds Number Wind Turbine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DF974-678F-0CA8-FAA4-7B288F4A5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2986" y="3474896"/>
            <a:ext cx="8046027" cy="302721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Cody Karcher*</a:t>
            </a:r>
          </a:p>
          <a:p>
            <a:pPr algn="ctr"/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California State University, Long Beach</a:t>
            </a:r>
          </a:p>
          <a:p>
            <a:pPr algn="ctr"/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David Maniaci, Chris Kelley, Alan Hsieh, and Nate </a:t>
            </a:r>
            <a:r>
              <a:rPr lang="en-US" sz="2400" dirty="0" err="1">
                <a:solidFill>
                  <a:schemeClr val="tx1"/>
                </a:solidFill>
              </a:rPr>
              <a:t>deVelder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Sandia National Laboratories</a:t>
            </a:r>
          </a:p>
          <a:p>
            <a:pPr algn="ctr"/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Anurag Gupta </a:t>
            </a:r>
          </a:p>
          <a:p>
            <a:pPr algn="ctr"/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National Renewable Energy Laboratory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08613-EB77-4635-B66C-1D4CD1A93B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197" y="5602644"/>
            <a:ext cx="564475" cy="163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4032E-D1DF-A444-1C41-F036D3FAB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5810" y="5561234"/>
            <a:ext cx="776320" cy="194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1C89D-268D-9CB7-288B-520D19F3E369}"/>
              </a:ext>
            </a:extLst>
          </p:cNvPr>
          <p:cNvSpPr txBox="1"/>
          <p:nvPr/>
        </p:nvSpPr>
        <p:spPr>
          <a:xfrm>
            <a:off x="10309899" y="5823251"/>
            <a:ext cx="1744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multimission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E59BB-D76D-040D-1D6A-19D135E2FDB2}"/>
              </a:ext>
            </a:extLst>
          </p:cNvPr>
          <p:cNvSpPr txBox="1"/>
          <p:nvPr/>
        </p:nvSpPr>
        <p:spPr>
          <a:xfrm>
            <a:off x="10463249" y="6502113"/>
            <a:ext cx="15077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SAND2025-00716C</a:t>
            </a:r>
          </a:p>
        </p:txBody>
      </p:sp>
    </p:spTree>
    <p:extLst>
      <p:ext uri="{BB962C8B-B14F-4D97-AF65-F5344CB8AC3E}">
        <p14:creationId xmlns:p14="http://schemas.microsoft.com/office/powerpoint/2010/main" val="1273641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82ED1-1646-40EF-D326-08CADF4C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0947-EFE3-66E9-C112-DA360B3C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25395"/>
            <a:ext cx="12192000" cy="812725"/>
          </a:xfrm>
        </p:spPr>
        <p:txBody>
          <a:bodyPr/>
          <a:lstStyle/>
          <a:p>
            <a:r>
              <a:rPr lang="en-US" sz="5400" dirty="0"/>
              <a:t>Design Approach</a:t>
            </a:r>
          </a:p>
        </p:txBody>
      </p:sp>
    </p:spTree>
    <p:extLst>
      <p:ext uri="{BB962C8B-B14F-4D97-AF65-F5344CB8AC3E}">
        <p14:creationId xmlns:p14="http://schemas.microsoft.com/office/powerpoint/2010/main" val="126906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3504-DF0A-5631-80A8-EF3D55F6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with advisory committee yielded design requirements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2A8201-F469-5CCB-6571-9C43DA4DB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823432"/>
              </p:ext>
            </p:extLst>
          </p:nvPr>
        </p:nvGraphicFramePr>
        <p:xfrm>
          <a:off x="890860" y="1025910"/>
          <a:ext cx="10410279" cy="5364480"/>
        </p:xfrm>
        <a:graphic>
          <a:graphicData uri="http://schemas.openxmlformats.org/drawingml/2006/table">
            <a:tbl>
              <a:tblPr firstRow="1" bandRow="1"/>
              <a:tblGrid>
                <a:gridCol w="3095079">
                  <a:extLst>
                    <a:ext uri="{9D8B030D-6E8A-4147-A177-3AD203B41FA5}">
                      <a16:colId xmlns:a16="http://schemas.microsoft.com/office/drawing/2014/main" val="10789502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867139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2466483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400762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80092362"/>
                    </a:ext>
                  </a:extLst>
                </a:gridCol>
              </a:tblGrid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l"/>
                      <a:r>
                        <a:rPr lang="en-US" sz="16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Normalized Thickness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175613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Lift Coefficient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04149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Angle of Attack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84229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Reynolds Number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901451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Clean L/D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090662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Rough L/D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05406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Stall Margin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25087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Pre-Stall Lift Coefficient Margin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711506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 in C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due to Roughness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500001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6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Clean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47220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6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Rough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991196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 Radius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216385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Flap Stiffness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baseline="-25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xx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0.00028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0.00041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0.00058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177808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Edge Stiffness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baseline="-25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0.00494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0.00561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0.00633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0.00706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87249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Torsion Stiffness (I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zz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0.00522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0.00602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0.00691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0.00786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08607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0.11478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0.13051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0.14661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0.16290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94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37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CEF77-2D2D-2305-F6ED-5D685CA6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64A5-2937-212A-19FA-4A13D57C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Specifically seeking guidance on Lift Coefficient…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809423-D380-EB7E-746F-05A77CBA6DAE}"/>
              </a:ext>
            </a:extLst>
          </p:cNvPr>
          <p:cNvGraphicFramePr>
            <a:graphicFrameLocks noGrp="1"/>
          </p:cNvGraphicFramePr>
          <p:nvPr/>
        </p:nvGraphicFramePr>
        <p:xfrm>
          <a:off x="890860" y="1025910"/>
          <a:ext cx="10410279" cy="5364480"/>
        </p:xfrm>
        <a:graphic>
          <a:graphicData uri="http://schemas.openxmlformats.org/drawingml/2006/table">
            <a:tbl>
              <a:tblPr firstRow="1" bandRow="1"/>
              <a:tblGrid>
                <a:gridCol w="3095079">
                  <a:extLst>
                    <a:ext uri="{9D8B030D-6E8A-4147-A177-3AD203B41FA5}">
                      <a16:colId xmlns:a16="http://schemas.microsoft.com/office/drawing/2014/main" val="10789502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867139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2466483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400762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80092362"/>
                    </a:ext>
                  </a:extLst>
                </a:gridCol>
              </a:tblGrid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l"/>
                      <a:r>
                        <a:rPr lang="en-US" sz="16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Normalized Thickness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175613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Lift Coefficient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04149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Angle of Attack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84229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Reynolds Number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901451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Clean L/D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090662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Rough L/D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05406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Stall Margin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25087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Pre-Stall Lift Coefficient Margin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711506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 in C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due to Roughness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500001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6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Clean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47220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6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Rough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991196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 Radius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216385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Flap Stiffness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baseline="-25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xx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0.00028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0.00041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0.00058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177808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Edge Stiffness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baseline="-25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0.00494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0.00561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0.00633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0.00706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87249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Torsion Stiffness (I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zz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0.00522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0.00602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0.00691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0.00786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08607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0.11478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0.13051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0.14661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0.16290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94903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4C201F2-5CA9-AE93-F698-225D4533687E}"/>
              </a:ext>
            </a:extLst>
          </p:cNvPr>
          <p:cNvSpPr/>
          <p:nvPr/>
        </p:nvSpPr>
        <p:spPr>
          <a:xfrm>
            <a:off x="782000" y="1698172"/>
            <a:ext cx="10724197" cy="4789714"/>
          </a:xfrm>
          <a:prstGeom prst="rect">
            <a:avLst/>
          </a:prstGeom>
          <a:solidFill>
            <a:schemeClr val="bg1">
              <a:alpha val="8018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9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EB3E0-7565-02CC-BDF1-97A8B071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5454-4C21-7FBE-F202-EDFB5A61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…along with Moment Coefficient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077A2A-83B8-35E7-B44C-4B0301657E0D}"/>
              </a:ext>
            </a:extLst>
          </p:cNvPr>
          <p:cNvGraphicFramePr>
            <a:graphicFrameLocks noGrp="1"/>
          </p:cNvGraphicFramePr>
          <p:nvPr/>
        </p:nvGraphicFramePr>
        <p:xfrm>
          <a:off x="890860" y="1025910"/>
          <a:ext cx="10410279" cy="5364480"/>
        </p:xfrm>
        <a:graphic>
          <a:graphicData uri="http://schemas.openxmlformats.org/drawingml/2006/table">
            <a:tbl>
              <a:tblPr firstRow="1" bandRow="1"/>
              <a:tblGrid>
                <a:gridCol w="3095079">
                  <a:extLst>
                    <a:ext uri="{9D8B030D-6E8A-4147-A177-3AD203B41FA5}">
                      <a16:colId xmlns:a16="http://schemas.microsoft.com/office/drawing/2014/main" val="10789502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867139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2466483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400762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80092362"/>
                    </a:ext>
                  </a:extLst>
                </a:gridCol>
              </a:tblGrid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l"/>
                      <a:r>
                        <a:rPr lang="en-US" sz="16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Normalized Thickness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175613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Lift Coefficient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04149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Angle of Attack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84229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Reynolds Number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901451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Clean L/D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090662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Rough L/D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05406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Stall Margin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deg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25087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Pre-Stall Lift Coefficient Margin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711506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 in C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due to Roughness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500001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6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Clean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47220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6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Rough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991196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 Radius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216385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Flap Stiffness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baseline="-25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xx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0.00028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0.00041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0.00058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177808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Edge Stiffness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baseline="-25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0.00494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0.00561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0.00633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0.00706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87249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Torsion Stiffness (I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zz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0.00522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0.00602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0.00691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0.00786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086070"/>
                  </a:ext>
                </a:extLst>
              </a:tr>
              <a:tr h="3053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0.11478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0.13051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0.14661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0.16290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94903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7210C74-6F1B-0C4C-AC00-43EB6F8503FF}"/>
              </a:ext>
            </a:extLst>
          </p:cNvPr>
          <p:cNvSpPr/>
          <p:nvPr/>
        </p:nvSpPr>
        <p:spPr>
          <a:xfrm>
            <a:off x="782000" y="1349827"/>
            <a:ext cx="10724197" cy="2677887"/>
          </a:xfrm>
          <a:prstGeom prst="rect">
            <a:avLst/>
          </a:prstGeom>
          <a:solidFill>
            <a:schemeClr val="bg1">
              <a:alpha val="8018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A753EB-8058-61C7-3E34-2AD0AE010AFE}"/>
              </a:ext>
            </a:extLst>
          </p:cNvPr>
          <p:cNvSpPr/>
          <p:nvPr/>
        </p:nvSpPr>
        <p:spPr>
          <a:xfrm>
            <a:off x="782000" y="4724400"/>
            <a:ext cx="10724197" cy="1796144"/>
          </a:xfrm>
          <a:prstGeom prst="rect">
            <a:avLst/>
          </a:prstGeom>
          <a:solidFill>
            <a:schemeClr val="bg1">
              <a:alpha val="8018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35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02138-9E12-A8A8-4F31-863026ECD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8E1B-3DFD-048D-40B0-84FA2694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uses XFOIL with RFOIL for validation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24F6C1-0B60-ABD2-4DB5-6E672D5D8028}"/>
              </a:ext>
            </a:extLst>
          </p:cNvPr>
          <p:cNvSpPr/>
          <p:nvPr/>
        </p:nvSpPr>
        <p:spPr>
          <a:xfrm>
            <a:off x="276449" y="2232832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Objective Function using XFOIL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CF432-BA69-EE0B-8774-4E4102F07277}"/>
              </a:ext>
            </a:extLst>
          </p:cNvPr>
          <p:cNvSpPr/>
          <p:nvPr/>
        </p:nvSpPr>
        <p:spPr>
          <a:xfrm>
            <a:off x="3235845" y="2232832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Genetic Algorithm on Sandia HPC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25C930-A28D-DA8E-D6B2-3EF275BC8BC4}"/>
              </a:ext>
            </a:extLst>
          </p:cNvPr>
          <p:cNvSpPr/>
          <p:nvPr/>
        </p:nvSpPr>
        <p:spPr>
          <a:xfrm>
            <a:off x="6195241" y="2232832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High Performing Candidates from </a:t>
            </a:r>
          </a:p>
          <a:p>
            <a:pPr algn="ctr"/>
            <a:r>
              <a:rPr lang="en-US" dirty="0"/>
              <a:t>GA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49C97FD-80B9-4E05-0E28-4172EA37CADE}"/>
              </a:ext>
            </a:extLst>
          </p:cNvPr>
          <p:cNvSpPr/>
          <p:nvPr/>
        </p:nvSpPr>
        <p:spPr>
          <a:xfrm>
            <a:off x="3235845" y="4049236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Airfoils to Match Design Intent </a:t>
            </a:r>
          </a:p>
          <a:p>
            <a:pPr algn="ctr"/>
            <a:r>
              <a:rPr lang="en-US" dirty="0"/>
              <a:t>(As Needed)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C6F59C-D8A9-FA0C-B916-D8C24E8F745A}"/>
              </a:ext>
            </a:extLst>
          </p:cNvPr>
          <p:cNvSpPr/>
          <p:nvPr/>
        </p:nvSpPr>
        <p:spPr>
          <a:xfrm>
            <a:off x="6195241" y="4049236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XFOIL Data with RFOIL for Final Designs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2A5426-D38D-3509-E4D7-AF04BBA7229D}"/>
              </a:ext>
            </a:extLst>
          </p:cNvPr>
          <p:cNvSpPr/>
          <p:nvPr/>
        </p:nvSpPr>
        <p:spPr>
          <a:xfrm>
            <a:off x="9154637" y="4049236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 Final Performance Metrics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D69F3A-386B-C8B8-1BDF-5E6A9AF5A57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977119" y="2745853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4D19B6-2A43-E0CF-E4B6-2D9B743CBE7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936515" y="2745853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C0F35F-AF37-7E8A-8F70-A019557FD5D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936515" y="4562257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C9B0DA-B9D6-1A29-3F9F-1EA869C20F7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895911" y="4562257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F876FC9-AF9E-8AEE-1469-157BD5F0F79F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H="1">
            <a:off x="3235845" y="2745853"/>
            <a:ext cx="5660066" cy="1816404"/>
          </a:xfrm>
          <a:prstGeom prst="bentConnector5">
            <a:avLst>
              <a:gd name="adj1" fmla="val -7232"/>
              <a:gd name="adj2" fmla="val 50000"/>
              <a:gd name="adj3" fmla="val 107796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2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3665A-494E-5D45-4DFA-0116F5BF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DB24-DC9F-18B2-7FC5-96062868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XFOIL capture the design space to the extent we need?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171E0F-EB6E-DF62-569A-A20A656BFDE6}"/>
              </a:ext>
            </a:extLst>
          </p:cNvPr>
          <p:cNvSpPr/>
          <p:nvPr/>
        </p:nvSpPr>
        <p:spPr>
          <a:xfrm>
            <a:off x="3235845" y="2232832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Genetic Algorithm on Sandia HPC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AE82BE-7E37-2093-D5E9-5037153D53BC}"/>
              </a:ext>
            </a:extLst>
          </p:cNvPr>
          <p:cNvSpPr/>
          <p:nvPr/>
        </p:nvSpPr>
        <p:spPr>
          <a:xfrm>
            <a:off x="6195241" y="2232832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High Performing Candidates from </a:t>
            </a:r>
          </a:p>
          <a:p>
            <a:pPr algn="ctr"/>
            <a:r>
              <a:rPr lang="en-US" dirty="0"/>
              <a:t>GA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693BC4-36AE-9416-E9AB-33B7C04C5A33}"/>
              </a:ext>
            </a:extLst>
          </p:cNvPr>
          <p:cNvSpPr/>
          <p:nvPr/>
        </p:nvSpPr>
        <p:spPr>
          <a:xfrm>
            <a:off x="3235845" y="4049236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Airfoils to Match Design Intent </a:t>
            </a:r>
          </a:p>
          <a:p>
            <a:pPr algn="ctr"/>
            <a:r>
              <a:rPr lang="en-US" dirty="0"/>
              <a:t>(As Needed)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DC180D-C5DF-254A-42EE-78C086FBE71A}"/>
              </a:ext>
            </a:extLst>
          </p:cNvPr>
          <p:cNvSpPr/>
          <p:nvPr/>
        </p:nvSpPr>
        <p:spPr>
          <a:xfrm>
            <a:off x="6195241" y="4049236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XFOIL Data with RFOIL for Final Designs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0CE0F5-CE5A-DFDD-2424-555F88CA512B}"/>
              </a:ext>
            </a:extLst>
          </p:cNvPr>
          <p:cNvSpPr/>
          <p:nvPr/>
        </p:nvSpPr>
        <p:spPr>
          <a:xfrm>
            <a:off x="9154637" y="4049236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 Final Performance Metrics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F3D72A-E49E-A500-C7CD-709D8922F72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977119" y="2745853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C3B56-7C6E-736A-D0B2-ADC32235BC1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936515" y="2745853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7EC09C-E46F-2090-77AE-63AF69B38B9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936515" y="4562257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0C5286-85D5-14B8-5C48-F08C426481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895911" y="4562257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7E3B059-DE94-25DA-4364-EC98C1420FB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H="1">
            <a:off x="3235845" y="2745853"/>
            <a:ext cx="5660066" cy="1816404"/>
          </a:xfrm>
          <a:prstGeom prst="bentConnector5">
            <a:avLst>
              <a:gd name="adj1" fmla="val -7232"/>
              <a:gd name="adj2" fmla="val 50000"/>
              <a:gd name="adj3" fmla="val 107796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F1BA77-9858-5D44-B3E0-E893BFB2B2A0}"/>
              </a:ext>
            </a:extLst>
          </p:cNvPr>
          <p:cNvSpPr/>
          <p:nvPr/>
        </p:nvSpPr>
        <p:spPr>
          <a:xfrm>
            <a:off x="100013" y="916654"/>
            <a:ext cx="11936043" cy="5528653"/>
          </a:xfrm>
          <a:prstGeom prst="rect">
            <a:avLst/>
          </a:prstGeom>
          <a:solidFill>
            <a:schemeClr val="bg1">
              <a:alpha val="8018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E2D9BB-5A21-ADA2-F14A-6D20AAD3E9C1}"/>
              </a:ext>
            </a:extLst>
          </p:cNvPr>
          <p:cNvSpPr/>
          <p:nvPr/>
        </p:nvSpPr>
        <p:spPr>
          <a:xfrm>
            <a:off x="276449" y="2232832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Objective Function using XFOIL</a:t>
            </a:r>
          </a:p>
        </p:txBody>
      </p:sp>
    </p:spTree>
    <p:extLst>
      <p:ext uri="{BB962C8B-B14F-4D97-AF65-F5344CB8AC3E}">
        <p14:creationId xmlns:p14="http://schemas.microsoft.com/office/powerpoint/2010/main" val="6548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4AE15-D73E-C363-7DD5-5B82CBB2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0DD30-C193-BF9A-29B0-674ECA69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XFOIL untrustworthy in an absolute sense, but is OK for design</a:t>
            </a:r>
          </a:p>
        </p:txBody>
      </p:sp>
      <p:pic>
        <p:nvPicPr>
          <p:cNvPr id="9" name="Picture 8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7C5710B0-A443-01D8-C467-EFBD6B4D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" y="1481947"/>
            <a:ext cx="6089904" cy="4294546"/>
          </a:xfrm>
          <a:prstGeom prst="rect">
            <a:avLst/>
          </a:prstGeom>
        </p:spPr>
      </p:pic>
      <p:pic>
        <p:nvPicPr>
          <p:cNvPr id="11" name="Picture 10" descr="A collage of graphs&#10;&#10;Description automatically generated">
            <a:extLst>
              <a:ext uri="{FF2B5EF4-FFF2-40B4-BE49-F238E27FC236}">
                <a16:creationId xmlns:a16="http://schemas.microsoft.com/office/drawing/2014/main" id="{22811B37-B01C-4E4F-8E5D-276F844D4B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65" y="1481947"/>
            <a:ext cx="6089904" cy="42755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EE539-7378-DC18-787A-AB47D14547FB}"/>
              </a:ext>
            </a:extLst>
          </p:cNvPr>
          <p:cNvSpPr txBox="1"/>
          <p:nvPr/>
        </p:nvSpPr>
        <p:spPr>
          <a:xfrm>
            <a:off x="-31173" y="6414228"/>
            <a:ext cx="5727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latin typeface="Helvetica" pitchFamily="2" charset="0"/>
              </a:rPr>
              <a:t>Pires</a:t>
            </a:r>
            <a:r>
              <a:rPr lang="en-US" sz="800" i="1" dirty="0">
                <a:effectLst/>
                <a:latin typeface="Helvetica" pitchFamily="2" charset="0"/>
              </a:rPr>
              <a:t> et. </a:t>
            </a:r>
            <a:r>
              <a:rPr lang="en-US" sz="800" i="1" dirty="0">
                <a:latin typeface="Helvetica" pitchFamily="2" charset="0"/>
              </a:rPr>
              <a:t>a</a:t>
            </a:r>
            <a:r>
              <a:rPr lang="en-US" sz="800" i="1" dirty="0">
                <a:effectLst/>
                <a:latin typeface="Helvetica" pitchFamily="2" charset="0"/>
              </a:rPr>
              <a:t>l., Analysis of High Reynolds Numbers Effects on a Wind Turbine Airfoil Using 2D Wind Tunnel Test Data, 2016</a:t>
            </a:r>
            <a:endParaRPr lang="en-US" sz="8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F71FE9-E296-9428-BA30-2BB32E2069AD}"/>
              </a:ext>
            </a:extLst>
          </p:cNvPr>
          <p:cNvSpPr/>
          <p:nvPr/>
        </p:nvSpPr>
        <p:spPr>
          <a:xfrm>
            <a:off x="1136984" y="1630279"/>
            <a:ext cx="270711" cy="1022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DE075-99B5-DDEB-BAEF-046AF0787BC6}"/>
              </a:ext>
            </a:extLst>
          </p:cNvPr>
          <p:cNvSpPr txBox="1"/>
          <p:nvPr/>
        </p:nvSpPr>
        <p:spPr>
          <a:xfrm>
            <a:off x="1047730" y="1543611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82570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DA68D-8C49-5F37-6EF5-075A2EB9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00C2-1EB5-E26B-7BE0-7FCD90FD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Genetic Algorithm Perform?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19D466-2867-6130-F2D4-E9C18945A5B1}"/>
              </a:ext>
            </a:extLst>
          </p:cNvPr>
          <p:cNvSpPr/>
          <p:nvPr/>
        </p:nvSpPr>
        <p:spPr>
          <a:xfrm>
            <a:off x="6195241" y="2232832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High Performing Candidates from </a:t>
            </a:r>
          </a:p>
          <a:p>
            <a:pPr algn="ctr"/>
            <a:r>
              <a:rPr lang="en-US" dirty="0"/>
              <a:t>GA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E353C7-B8F5-D6DD-FC82-0004FD877BD4}"/>
              </a:ext>
            </a:extLst>
          </p:cNvPr>
          <p:cNvSpPr/>
          <p:nvPr/>
        </p:nvSpPr>
        <p:spPr>
          <a:xfrm>
            <a:off x="3235845" y="4049236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Airfoils to Match Design Intent </a:t>
            </a:r>
          </a:p>
          <a:p>
            <a:pPr algn="ctr"/>
            <a:r>
              <a:rPr lang="en-US" dirty="0"/>
              <a:t>(As Needed)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55EB43-373C-1F40-D5FD-8DEF07C349FE}"/>
              </a:ext>
            </a:extLst>
          </p:cNvPr>
          <p:cNvSpPr/>
          <p:nvPr/>
        </p:nvSpPr>
        <p:spPr>
          <a:xfrm>
            <a:off x="6195241" y="4049236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XFOIL Data with RFOIL for Final Designs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9CBBE9-FC97-7E92-209A-173DB5A9E2F9}"/>
              </a:ext>
            </a:extLst>
          </p:cNvPr>
          <p:cNvSpPr/>
          <p:nvPr/>
        </p:nvSpPr>
        <p:spPr>
          <a:xfrm>
            <a:off x="9154637" y="4049236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 Final Performance Metrics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D1DBFA-82CC-FF93-9CF7-282547968A1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977119" y="2745853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FAB0ED-9F91-75FE-7C9D-809BA799F2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936515" y="2745853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C125A1-8AEE-F579-13CC-4F499AD9DD3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936515" y="4562257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DB55B4-4921-15A0-058F-127A6384F9A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895911" y="4562257"/>
            <a:ext cx="258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FD4F299-4F1B-56DB-F0C2-E6685D7AD26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H="1">
            <a:off x="3235845" y="2745853"/>
            <a:ext cx="5660066" cy="1816404"/>
          </a:xfrm>
          <a:prstGeom prst="bentConnector5">
            <a:avLst>
              <a:gd name="adj1" fmla="val -7232"/>
              <a:gd name="adj2" fmla="val 50000"/>
              <a:gd name="adj3" fmla="val 107796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8DB326-3420-3B0F-5494-B2E9DE377DAB}"/>
              </a:ext>
            </a:extLst>
          </p:cNvPr>
          <p:cNvSpPr/>
          <p:nvPr/>
        </p:nvSpPr>
        <p:spPr>
          <a:xfrm>
            <a:off x="276449" y="2232832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Objective Function using XFOIL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3437B4-8F82-6760-02DC-51B45C8E9003}"/>
              </a:ext>
            </a:extLst>
          </p:cNvPr>
          <p:cNvSpPr/>
          <p:nvPr/>
        </p:nvSpPr>
        <p:spPr>
          <a:xfrm>
            <a:off x="100013" y="916654"/>
            <a:ext cx="11936043" cy="5528653"/>
          </a:xfrm>
          <a:prstGeom prst="rect">
            <a:avLst/>
          </a:prstGeom>
          <a:solidFill>
            <a:schemeClr val="bg1">
              <a:alpha val="8018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F73990-39BB-6D31-4D6F-4EE367CDA533}"/>
              </a:ext>
            </a:extLst>
          </p:cNvPr>
          <p:cNvSpPr/>
          <p:nvPr/>
        </p:nvSpPr>
        <p:spPr>
          <a:xfrm>
            <a:off x="3235845" y="2232832"/>
            <a:ext cx="2700670" cy="1026042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Genetic Algorithm on Sandia HPC </a:t>
            </a:r>
          </a:p>
        </p:txBody>
      </p:sp>
    </p:spTree>
    <p:extLst>
      <p:ext uri="{BB962C8B-B14F-4D97-AF65-F5344CB8AC3E}">
        <p14:creationId xmlns:p14="http://schemas.microsoft.com/office/powerpoint/2010/main" val="253133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B707-0012-4C00-BB50-E8CF7919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successfully identifies promising designs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A82E6-1270-1AF3-B0D7-C3726D058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" y="1816091"/>
            <a:ext cx="6111401" cy="3552761"/>
          </a:xfrm>
          <a:prstGeom prst="rect">
            <a:avLst/>
          </a:prstGeom>
        </p:spPr>
      </p:pic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337BA167-192B-D296-9A09-1EC6BA496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2" y="1613992"/>
            <a:ext cx="5935437" cy="395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AF0D-4772-EC4A-47BF-60BDA2D3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adjustments are made as needed to improve designs</a:t>
            </a:r>
          </a:p>
        </p:txBody>
      </p:sp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A963974-785B-F943-723F-760F89A5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2" y="709384"/>
            <a:ext cx="7576456" cy="3156857"/>
          </a:xfrm>
          <a:prstGeom prst="rect">
            <a:avLst/>
          </a:prstGeom>
        </p:spPr>
      </p:pic>
      <p:pic>
        <p:nvPicPr>
          <p:cNvPr id="11" name="Picture 10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61C109E-3D5B-F713-79B3-9FBBC9FD59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2" y="3537858"/>
            <a:ext cx="7576456" cy="31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B058-E9FF-F91B-F17C-61B0E3A0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turbines have significantly increased in size over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893C7-5A44-FCCE-029E-D5765FE23384}"/>
              </a:ext>
            </a:extLst>
          </p:cNvPr>
          <p:cNvSpPr txBox="1"/>
          <p:nvPr/>
        </p:nvSpPr>
        <p:spPr>
          <a:xfrm>
            <a:off x="-41564" y="6390409"/>
            <a:ext cx="3031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www.energy.gov</a:t>
            </a:r>
            <a:r>
              <a:rPr lang="en-US" sz="800" dirty="0"/>
              <a:t>/</a:t>
            </a:r>
            <a:r>
              <a:rPr lang="en-US" sz="800" dirty="0" err="1"/>
              <a:t>eere</a:t>
            </a:r>
            <a:r>
              <a:rPr lang="en-US" sz="800" dirty="0"/>
              <a:t>/articles/wind-turbines-bigger-better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ABA20-0151-BE70-3406-9E83B969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699" r="4343" b="9334"/>
          <a:stretch/>
        </p:blipFill>
        <p:spPr>
          <a:xfrm>
            <a:off x="715451" y="722173"/>
            <a:ext cx="10761098" cy="57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0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5805-14C6-B735-8C5F-2F0087FC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B02B-B4A3-8562-472F-A1FD69C3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25395"/>
            <a:ext cx="12192000" cy="812725"/>
          </a:xfrm>
        </p:spPr>
        <p:txBody>
          <a:bodyPr/>
          <a:lstStyle/>
          <a:p>
            <a:r>
              <a:rPr lang="en-US" sz="5400" dirty="0"/>
              <a:t>Airfoils and Performance Results</a:t>
            </a:r>
          </a:p>
        </p:txBody>
      </p:sp>
    </p:spTree>
    <p:extLst>
      <p:ext uri="{BB962C8B-B14F-4D97-AF65-F5344CB8AC3E}">
        <p14:creationId xmlns:p14="http://schemas.microsoft.com/office/powerpoint/2010/main" val="1181410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C7F1-D077-6038-E762-E63A701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Preliminary Airfoil Family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34845EA-DDA9-6118-96A2-60C4EF65C9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" y="1068144"/>
            <a:ext cx="4711979" cy="2743200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D1BFF4B-6151-DA64-93E2-DFA9EBC234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52" y="1068144"/>
            <a:ext cx="4711979" cy="2743200"/>
          </a:xfrm>
          <a:prstGeom prst="rect">
            <a:avLst/>
          </a:prstGeom>
        </p:spPr>
      </p:pic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0860D0C-55F0-8184-7D08-FEA8A2ADC5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9" y="3909318"/>
            <a:ext cx="4711979" cy="2743200"/>
          </a:xfrm>
          <a:prstGeom prst="rect">
            <a:avLst/>
          </a:prstGeom>
        </p:spPr>
      </p:pic>
      <p:pic>
        <p:nvPicPr>
          <p:cNvPr id="11" name="Picture 1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F27075B-D0AA-B86B-FC68-1C3ED2798B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53" y="3909318"/>
            <a:ext cx="4711979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84CF92-EEDA-5B15-2799-B74791EDB24E}"/>
              </a:ext>
            </a:extLst>
          </p:cNvPr>
          <p:cNvSpPr txBox="1"/>
          <p:nvPr/>
        </p:nvSpPr>
        <p:spPr>
          <a:xfrm>
            <a:off x="2917141" y="850821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21%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688EC-1793-409E-0121-9A5329CFD6F1}"/>
              </a:ext>
            </a:extLst>
          </p:cNvPr>
          <p:cNvSpPr txBox="1"/>
          <p:nvPr/>
        </p:nvSpPr>
        <p:spPr>
          <a:xfrm>
            <a:off x="8902485" y="834491"/>
            <a:ext cx="610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24%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1FEE0A-190F-A773-7395-D67A9B89BCE9}"/>
              </a:ext>
            </a:extLst>
          </p:cNvPr>
          <p:cNvSpPr txBox="1"/>
          <p:nvPr/>
        </p:nvSpPr>
        <p:spPr>
          <a:xfrm>
            <a:off x="2917141" y="3702565"/>
            <a:ext cx="61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27%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23AED9-EE90-75D8-6CDC-7FCE47F3C26E}"/>
              </a:ext>
            </a:extLst>
          </p:cNvPr>
          <p:cNvSpPr txBox="1"/>
          <p:nvPr/>
        </p:nvSpPr>
        <p:spPr>
          <a:xfrm>
            <a:off x="8902485" y="3704066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134450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2BED-1B0D-51BB-252D-9A0C0B13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21% Airfoil</a:t>
            </a:r>
          </a:p>
        </p:txBody>
      </p:sp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97112DF-E7DA-429E-8681-24466E9195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700"/>
            <a:ext cx="4711979" cy="2743200"/>
          </a:xfrm>
          <a:prstGeom prst="rect">
            <a:avLst/>
          </a:prstGeom>
        </p:spPr>
      </p:pic>
      <p:pic>
        <p:nvPicPr>
          <p:cNvPr id="6" name="Picture 5" descr="A graph of 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FA09FFB1-D51A-D3F3-14AB-C421E004D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91" y="129540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2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9C0C3-E61B-8BBA-F2D4-FADD33095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lines and text&#10;&#10;Description automatically generated">
            <a:extLst>
              <a:ext uri="{FF2B5EF4-FFF2-40B4-BE49-F238E27FC236}">
                <a16:creationId xmlns:a16="http://schemas.microsoft.com/office/drawing/2014/main" id="{8E7406A2-EEAC-BD41-5F46-005F7B5F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91" y="1295399"/>
            <a:ext cx="7315200" cy="4876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BD77A-8CFA-0723-611F-1351694E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21% Airfoil</a:t>
            </a:r>
          </a:p>
        </p:txBody>
      </p:sp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A7921DF-F4DB-5E0B-62AF-14939DBCA6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700"/>
            <a:ext cx="471197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6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380B-03F4-8D75-1C6A-E0A6360B5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E4BFF4C-15E8-DAA5-3AE9-8B5124580B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78" y="1295398"/>
            <a:ext cx="7326013" cy="4884009"/>
          </a:xfrm>
          <a:prstGeom prst="rect">
            <a:avLst/>
          </a:prstGeom>
        </p:spPr>
      </p:pic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AECE15-80BB-E6F3-1166-DB53940BA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74700"/>
            <a:ext cx="4711979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77661-3335-1CB4-BB7C-5E39F848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30% Airfoil</a:t>
            </a:r>
          </a:p>
        </p:txBody>
      </p:sp>
    </p:spTree>
    <p:extLst>
      <p:ext uri="{BB962C8B-B14F-4D97-AF65-F5344CB8AC3E}">
        <p14:creationId xmlns:p14="http://schemas.microsoft.com/office/powerpoint/2010/main" val="1530378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E2DF4-6B4A-FB1B-21FA-F6DD7D0D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lines and text&#10;&#10;Description automatically generated">
            <a:extLst>
              <a:ext uri="{FF2B5EF4-FFF2-40B4-BE49-F238E27FC236}">
                <a16:creationId xmlns:a16="http://schemas.microsoft.com/office/drawing/2014/main" id="{2F55E844-21C0-9A03-6D6B-B233171BAE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92" y="1295399"/>
            <a:ext cx="7315200" cy="4876799"/>
          </a:xfrm>
          <a:prstGeom prst="rect">
            <a:avLst/>
          </a:prstGeom>
        </p:spPr>
      </p:pic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8938651-F3E2-160B-619B-A722D336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74700"/>
            <a:ext cx="4711979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CA6A0C-AA95-49F6-82C8-46B79C20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30% Airfoil</a:t>
            </a:r>
          </a:p>
        </p:txBody>
      </p:sp>
    </p:spTree>
    <p:extLst>
      <p:ext uri="{BB962C8B-B14F-4D97-AF65-F5344CB8AC3E}">
        <p14:creationId xmlns:p14="http://schemas.microsoft.com/office/powerpoint/2010/main" val="423393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577C-335D-1BC3-C2CE-51E83ACB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Modified airfoils perform well in design metrics (RFOIL)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03464B-C448-6816-CAA2-8829331F2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516790"/>
              </p:ext>
            </p:extLst>
          </p:nvPr>
        </p:nvGraphicFramePr>
        <p:xfrm>
          <a:off x="683296" y="968463"/>
          <a:ext cx="10847614" cy="5364480"/>
        </p:xfrm>
        <a:graphic>
          <a:graphicData uri="http://schemas.openxmlformats.org/drawingml/2006/table">
            <a:tbl>
              <a:tblPr firstRow="1" bandRow="1"/>
              <a:tblGrid>
                <a:gridCol w="3532414">
                  <a:extLst>
                    <a:ext uri="{9D8B030D-6E8A-4147-A177-3AD203B41FA5}">
                      <a16:colId xmlns:a16="http://schemas.microsoft.com/office/drawing/2014/main" val="10789502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867139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2466483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400762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80092362"/>
                    </a:ext>
                  </a:extLst>
                </a:gridCol>
              </a:tblGrid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l"/>
                      <a:r>
                        <a:rPr lang="en-US" sz="16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Normalized Thickness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175613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Lift Coefficient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04149"/>
                  </a:ext>
                </a:extLst>
              </a:tr>
              <a:tr h="301220">
                <a:tc>
                  <a:txBody>
                    <a:bodyPr/>
                    <a:lstStyle/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Reynolds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18e6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502460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Angle of Attack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84229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Clean L/D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183.36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1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184.58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156.10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9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090662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Rough L/D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124.14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106.43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054060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Stall Margin (degrees)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1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250870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Pre-Stall Lift Coefficient Margin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1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1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1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711506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 in C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due to Roughness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500001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6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Clean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472200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6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Rough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991196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 Radius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0.02216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0.02881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0.04809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0.05086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216385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Flap Stiffness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baseline="-25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xx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0.00030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0.00043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0.00060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0.00085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177808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Edge Stiffness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baseline="-25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yy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0.00578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0.00637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0.00721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0.00867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87249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Torsion Stiffness (I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zz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0.00608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0.00680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0.00782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0.00952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086070"/>
                  </a:ext>
                </a:extLst>
              </a:tr>
              <a:tr h="3012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2841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0.12399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0.13782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0.15487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0.17749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94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45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060FF90-539F-F27C-BE72-E7E6881B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96" y="2834391"/>
            <a:ext cx="5839517" cy="3893011"/>
          </a:xfrm>
          <a:prstGeom prst="rect">
            <a:avLst/>
          </a:prstGeom>
        </p:spPr>
      </p:pic>
      <p:pic>
        <p:nvPicPr>
          <p:cNvPr id="4" name="Picture 3" descr="A graph of 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0EF26DD5-EFCA-0B64-0AD8-D6428B35F8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7" y="2834392"/>
            <a:ext cx="5839518" cy="3893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AC9C5-AE48-71A6-97E0-9B458214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Refinements</a:t>
            </a:r>
          </a:p>
        </p:txBody>
      </p:sp>
      <p:pic>
        <p:nvPicPr>
          <p:cNvPr id="11" name="Picture 1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7845457-C1BE-E4F2-B6A8-6F4AE515C35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58" y="854124"/>
            <a:ext cx="3625882" cy="2110901"/>
          </a:xfrm>
          <a:prstGeom prst="rect">
            <a:avLst/>
          </a:prstGeom>
        </p:spPr>
      </p:pic>
      <p:pic>
        <p:nvPicPr>
          <p:cNvPr id="12" name="Picture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F735120-449D-C5E5-5E8E-17629A5AF7F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77" y="854124"/>
            <a:ext cx="3625882" cy="21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64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7500C-7466-7F29-ACF2-C872D383E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6BF1-2A05-5906-E308-B9A4D7CB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Refinements</a:t>
            </a:r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690D4E-BE39-57C0-A24A-90321FAC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58" y="854124"/>
            <a:ext cx="3625882" cy="2110901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CF8BE09-D823-AFD1-F4BF-D252267B72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77" y="854124"/>
            <a:ext cx="3625882" cy="2110901"/>
          </a:xfrm>
          <a:prstGeom prst="rect">
            <a:avLst/>
          </a:prstGeom>
        </p:spPr>
      </p:pic>
      <p:pic>
        <p:nvPicPr>
          <p:cNvPr id="7" name="Picture 6" descr="A graph of a graph showing a rough curve&#10;&#10;Description automatically generated with medium confidence">
            <a:extLst>
              <a:ext uri="{FF2B5EF4-FFF2-40B4-BE49-F238E27FC236}">
                <a16:creationId xmlns:a16="http://schemas.microsoft.com/office/drawing/2014/main" id="{DDD871B1-069D-AFC4-1459-834830D1F7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4" y="2834881"/>
            <a:ext cx="5839519" cy="3893013"/>
          </a:xfrm>
          <a:prstGeom prst="rect">
            <a:avLst/>
          </a:prstGeom>
        </p:spPr>
      </p:pic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28E622D-366A-09CC-EE40-563E2F6A8F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" y="2834881"/>
            <a:ext cx="5839519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F822-FE9F-F778-120A-B3C509E43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D70-74A9-BE93-8BF5-BAE13150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25395"/>
            <a:ext cx="12192000" cy="812725"/>
          </a:xfrm>
        </p:spPr>
        <p:txBody>
          <a:bodyPr/>
          <a:lstStyle/>
          <a:p>
            <a:r>
              <a:rPr lang="en-US" sz="54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24503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F62B-B20E-594A-BEC0-2102B41F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airfoils exist, but do not match the current need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C2B7B1C-0903-4049-4B9B-F05595D12300}"/>
              </a:ext>
            </a:extLst>
          </p:cNvPr>
          <p:cNvSpPr/>
          <p:nvPr/>
        </p:nvSpPr>
        <p:spPr>
          <a:xfrm>
            <a:off x="3484139" y="2992890"/>
            <a:ext cx="3613332" cy="1728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FB19391-8E9D-F756-4DEF-B54C2FC7A5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89" y="2955106"/>
            <a:ext cx="3625882" cy="181294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0ECB98B-11D3-9B0A-D712-2B9A11467C3C}"/>
              </a:ext>
            </a:extLst>
          </p:cNvPr>
          <p:cNvSpPr/>
          <p:nvPr/>
        </p:nvSpPr>
        <p:spPr>
          <a:xfrm>
            <a:off x="172617" y="922072"/>
            <a:ext cx="3869913" cy="18665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8C492-9AE3-6DEE-F04D-BF20315F68E2}"/>
              </a:ext>
            </a:extLst>
          </p:cNvPr>
          <p:cNvSpPr/>
          <p:nvPr/>
        </p:nvSpPr>
        <p:spPr>
          <a:xfrm>
            <a:off x="4161368" y="926287"/>
            <a:ext cx="3942504" cy="18665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0109ECB-EC87-4461-9268-7745C9BE9A73}"/>
              </a:ext>
            </a:extLst>
          </p:cNvPr>
          <p:cNvSpPr/>
          <p:nvPr/>
        </p:nvSpPr>
        <p:spPr>
          <a:xfrm>
            <a:off x="8239006" y="922071"/>
            <a:ext cx="3869913" cy="18665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5720A8-4824-45EF-8380-9C2434C6CC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35" y="870933"/>
            <a:ext cx="3988470" cy="19942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33B77E-EEFF-D3B3-91B8-A37C700D3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" y="870933"/>
            <a:ext cx="3988470" cy="19942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63B1C09-EAE1-F3D1-F83A-4880ADF637D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01" y="870933"/>
            <a:ext cx="3988470" cy="199423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3030709-7C0C-60BD-F5F2-5659C307D602}"/>
              </a:ext>
            </a:extLst>
          </p:cNvPr>
          <p:cNvSpPr/>
          <p:nvPr/>
        </p:nvSpPr>
        <p:spPr>
          <a:xfrm>
            <a:off x="317740" y="4738466"/>
            <a:ext cx="3613332" cy="1728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A70E59F-34D4-3BA2-5016-CC8375E7887A}"/>
              </a:ext>
            </a:extLst>
          </p:cNvPr>
          <p:cNvSpPr/>
          <p:nvPr/>
        </p:nvSpPr>
        <p:spPr>
          <a:xfrm>
            <a:off x="8357636" y="4738466"/>
            <a:ext cx="3613332" cy="1728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AFCD47-9B2D-9393-C09B-9420507EBB13}"/>
              </a:ext>
            </a:extLst>
          </p:cNvPr>
          <p:cNvSpPr/>
          <p:nvPr/>
        </p:nvSpPr>
        <p:spPr>
          <a:xfrm>
            <a:off x="4344389" y="4738466"/>
            <a:ext cx="3613332" cy="1728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23F138-C5D9-474F-0A80-47BCF355F11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1" y="4721554"/>
            <a:ext cx="3625882" cy="18129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7F5018-B12E-5D4A-7FF4-34AB2C3DBAD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59" y="4721553"/>
            <a:ext cx="3625882" cy="18129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AF6F08-661D-5A0F-D242-F515081A91B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29" y="4721553"/>
            <a:ext cx="3625882" cy="18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99F62-DAFC-F028-4609-3124FD708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C28DD-003F-2FF5-C34E-DF3B8D33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tasks are refinement and application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EE9F4A-BF48-65E7-49B6-BD5FDF010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615" y="1046533"/>
            <a:ext cx="11236267" cy="53707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Continue to refine the requirements, objective function</a:t>
            </a:r>
            <a:endParaRPr lang="en-US" dirty="0"/>
          </a:p>
          <a:p>
            <a:pPr lvl="1"/>
            <a:r>
              <a:rPr lang="en-US" dirty="0"/>
              <a:t>Consider family together as a whole and spar layout</a:t>
            </a:r>
          </a:p>
          <a:p>
            <a:pPr lvl="1"/>
            <a:r>
              <a:rPr lang="en-US" dirty="0"/>
              <a:t>Consider 3D aero effects</a:t>
            </a:r>
          </a:p>
          <a:p>
            <a:pPr lvl="1"/>
            <a:r>
              <a:rPr lang="en-US" dirty="0"/>
              <a:t>Model full rotor performance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Incorporate community feedback</a:t>
            </a:r>
            <a:endParaRPr lang="en-US" dirty="0"/>
          </a:p>
          <a:p>
            <a:pPr lvl="1"/>
            <a:r>
              <a:rPr lang="en-US" dirty="0"/>
              <a:t>Final versions of these airfoils are being considered as candidates for experimental testing</a:t>
            </a:r>
          </a:p>
        </p:txBody>
      </p:sp>
    </p:spTree>
    <p:extLst>
      <p:ext uri="{BB962C8B-B14F-4D97-AF65-F5344CB8AC3E}">
        <p14:creationId xmlns:p14="http://schemas.microsoft.com/office/powerpoint/2010/main" val="212787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0EE2-CC75-FE8E-10EA-B891597A0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5C6E-E73B-3BCE-12F4-5C7DD94F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25395"/>
            <a:ext cx="12192000" cy="812725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B86AD-527C-2592-4B5F-64A512787945}"/>
              </a:ext>
            </a:extLst>
          </p:cNvPr>
          <p:cNvSpPr txBox="1"/>
          <p:nvPr/>
        </p:nvSpPr>
        <p:spPr>
          <a:xfrm>
            <a:off x="3541993" y="5005683"/>
            <a:ext cx="253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Cody Karcher</a:t>
            </a:r>
          </a:p>
          <a:p>
            <a:pPr algn="ctr"/>
            <a:r>
              <a:rPr lang="en-US" dirty="0" err="1"/>
              <a:t>cody.karcher@csulb.edu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F98CF-759E-41F8-07CD-1446A3115651}"/>
              </a:ext>
            </a:extLst>
          </p:cNvPr>
          <p:cNvSpPr txBox="1"/>
          <p:nvPr/>
        </p:nvSpPr>
        <p:spPr>
          <a:xfrm>
            <a:off x="6403847" y="5005683"/>
            <a:ext cx="2243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David Maniaci</a:t>
            </a:r>
          </a:p>
          <a:p>
            <a:pPr algn="ctr"/>
            <a:r>
              <a:rPr lang="en-US" dirty="0" err="1"/>
              <a:t>dcmania@sandia.gov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A5E0E-2777-5653-CB46-2AA491DCCC42}"/>
              </a:ext>
            </a:extLst>
          </p:cNvPr>
          <p:cNvSpPr txBox="1"/>
          <p:nvPr/>
        </p:nvSpPr>
        <p:spPr>
          <a:xfrm>
            <a:off x="3541994" y="4572553"/>
            <a:ext cx="510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send us your comments at:</a:t>
            </a:r>
          </a:p>
        </p:txBody>
      </p:sp>
    </p:spTree>
    <p:extLst>
      <p:ext uri="{BB962C8B-B14F-4D97-AF65-F5344CB8AC3E}">
        <p14:creationId xmlns:p14="http://schemas.microsoft.com/office/powerpoint/2010/main" val="722603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617C1-19A7-7B54-75F0-91CCBB33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5550-7A8E-E8C1-D349-4C63B137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25395"/>
            <a:ext cx="12192000" cy="812725"/>
          </a:xfrm>
        </p:spPr>
        <p:txBody>
          <a:bodyPr/>
          <a:lstStyle/>
          <a:p>
            <a:r>
              <a:rPr lang="en-US" sz="5400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543838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964710-55A3-F27F-D993-6788FF3C1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624" y="804123"/>
            <a:ext cx="10826751" cy="1510431"/>
          </a:xfrm>
        </p:spPr>
        <p:txBody>
          <a:bodyPr>
            <a:normAutofit/>
          </a:bodyPr>
          <a:lstStyle/>
          <a:p>
            <a:r>
              <a:rPr lang="en-US" sz="2000" dirty="0"/>
              <a:t>Initially selected to be C</a:t>
            </a:r>
            <a:r>
              <a:rPr lang="en-US" sz="2000" baseline="-25000" dirty="0"/>
              <a:t>L</a:t>
            </a:r>
            <a:r>
              <a:rPr lang="en-US" sz="2000" dirty="0"/>
              <a:t>=1.2 for the entire family</a:t>
            </a:r>
          </a:p>
          <a:p>
            <a:r>
              <a:rPr lang="en-US" sz="2000" dirty="0"/>
              <a:t>Later selected C</a:t>
            </a:r>
            <a:r>
              <a:rPr lang="en-US" sz="2000" baseline="-25000" dirty="0"/>
              <a:t>L</a:t>
            </a:r>
            <a:r>
              <a:rPr lang="en-US" sz="2000" dirty="0"/>
              <a:t>=1.5 at tip reducing to C</a:t>
            </a:r>
            <a:r>
              <a:rPr lang="en-US" sz="2000" baseline="-25000" dirty="0"/>
              <a:t>L</a:t>
            </a:r>
            <a:r>
              <a:rPr lang="en-US" sz="2000" dirty="0"/>
              <a:t>=1.2 at ~40% span to follow IEA 22MW reference turbine design conditions</a:t>
            </a:r>
          </a:p>
          <a:p>
            <a:r>
              <a:rPr lang="en-US" sz="2000" dirty="0"/>
              <a:t>Should occur in the linear region of the CL-Alpha curve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52FE5-7A8A-8FA2-E689-6BE8C1C2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Lift Coefficient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B1303-1D0A-BAD2-9EB8-15586ABF8016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Choice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57FEAB-40EC-2DBD-D9C0-1E0327FFB960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034969" y="2501190"/>
            <a:ext cx="9020" cy="3984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585B4F-8D12-FA1D-82B0-BB1398497A69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794689" y="457464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9C0E611-E8B4-6E1D-078B-5A6B923D0BC7}"/>
              </a:ext>
            </a:extLst>
          </p:cNvPr>
          <p:cNvSpPr>
            <a:spLocks/>
          </p:cNvSpPr>
          <p:nvPr/>
        </p:nvSpPr>
        <p:spPr>
          <a:xfrm>
            <a:off x="794689" y="251724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6CEBC1-36C5-7B81-B8F4-418A80B2E923}"/>
              </a:ext>
            </a:extLst>
          </p:cNvPr>
          <p:cNvCxnSpPr>
            <a:cxnSpLocks/>
          </p:cNvCxnSpPr>
          <p:nvPr/>
        </p:nvCxnSpPr>
        <p:spPr>
          <a:xfrm>
            <a:off x="6514130" y="251724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41837C-2ACA-FEC0-4A3A-73241A039DF4}"/>
              </a:ext>
            </a:extLst>
          </p:cNvPr>
          <p:cNvCxnSpPr>
            <a:cxnSpLocks/>
            <a:stCxn id="17" idx="1"/>
            <a:endCxn id="17" idx="3"/>
          </p:cNvCxnSpPr>
          <p:nvPr/>
        </p:nvCxnSpPr>
        <p:spPr>
          <a:xfrm>
            <a:off x="6514130" y="457464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AAF829-AF1E-7C21-2F06-E0A958DBBECA}"/>
              </a:ext>
            </a:extLst>
          </p:cNvPr>
          <p:cNvSpPr>
            <a:spLocks/>
          </p:cNvSpPr>
          <p:nvPr/>
        </p:nvSpPr>
        <p:spPr>
          <a:xfrm>
            <a:off x="6514130" y="251724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73ABD9F-B149-4F0D-6A94-D86E574C490C}"/>
              </a:ext>
            </a:extLst>
          </p:cNvPr>
          <p:cNvSpPr/>
          <p:nvPr/>
        </p:nvSpPr>
        <p:spPr>
          <a:xfrm>
            <a:off x="979661" y="2813736"/>
            <a:ext cx="4127179" cy="3587607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179" h="3587607">
                <a:moveTo>
                  <a:pt x="4127179" y="141882"/>
                </a:moveTo>
                <a:cubicBezTo>
                  <a:pt x="3987376" y="61732"/>
                  <a:pt x="3832114" y="11562"/>
                  <a:pt x="3706981" y="2037"/>
                </a:cubicBezTo>
                <a:cubicBezTo>
                  <a:pt x="3581848" y="-7488"/>
                  <a:pt x="3345317" y="6755"/>
                  <a:pt x="3128502" y="260528"/>
                </a:cubicBezTo>
                <a:cubicBezTo>
                  <a:pt x="2911687" y="514301"/>
                  <a:pt x="1343950" y="2777775"/>
                  <a:pt x="1107973" y="3092219"/>
                </a:cubicBezTo>
                <a:cubicBezTo>
                  <a:pt x="871996" y="3406663"/>
                  <a:pt x="744406" y="3578580"/>
                  <a:pt x="467504" y="3586885"/>
                </a:cubicBezTo>
                <a:cubicBezTo>
                  <a:pt x="190602" y="3595190"/>
                  <a:pt x="147878" y="3531380"/>
                  <a:pt x="0" y="3421555"/>
                </a:cubicBezTo>
              </a:path>
            </a:pathLst>
          </a:custGeom>
          <a:noFill/>
          <a:ln w="19050">
            <a:solidFill>
              <a:srgbClr val="0065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26F4B6-66E3-4788-92DC-AA1D6D940316}"/>
              </a:ext>
            </a:extLst>
          </p:cNvPr>
          <p:cNvSpPr txBox="1"/>
          <p:nvPr/>
        </p:nvSpPr>
        <p:spPr>
          <a:xfrm>
            <a:off x="10994690" y="438997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4D71F-1B94-71B2-FBEE-C10779D9C7C1}"/>
              </a:ext>
            </a:extLst>
          </p:cNvPr>
          <p:cNvSpPr txBox="1"/>
          <p:nvPr/>
        </p:nvSpPr>
        <p:spPr>
          <a:xfrm>
            <a:off x="6317602" y="213185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B9D066-0268-A9EB-926B-CD754E44CB72}"/>
              </a:ext>
            </a:extLst>
          </p:cNvPr>
          <p:cNvSpPr txBox="1"/>
          <p:nvPr/>
        </p:nvSpPr>
        <p:spPr>
          <a:xfrm>
            <a:off x="2847461" y="213185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BBF5B3-A32A-E6E5-B5A6-495FBAEEAB36}"/>
              </a:ext>
            </a:extLst>
          </p:cNvPr>
          <p:cNvSpPr txBox="1"/>
          <p:nvPr/>
        </p:nvSpPr>
        <p:spPr>
          <a:xfrm>
            <a:off x="5260772" y="437195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E1BFABD-CFC4-A4D1-FBD9-EE2567662819}"/>
              </a:ext>
            </a:extLst>
          </p:cNvPr>
          <p:cNvCxnSpPr>
            <a:cxnSpLocks/>
          </p:cNvCxnSpPr>
          <p:nvPr/>
        </p:nvCxnSpPr>
        <p:spPr>
          <a:xfrm flipV="1">
            <a:off x="3972647" y="3241108"/>
            <a:ext cx="0" cy="133353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A6D861-7C0E-4521-078B-2C4DA981379D}"/>
              </a:ext>
            </a:extLst>
          </p:cNvPr>
          <p:cNvCxnSpPr>
            <a:cxnSpLocks/>
          </p:cNvCxnSpPr>
          <p:nvPr/>
        </p:nvCxnSpPr>
        <p:spPr>
          <a:xfrm flipH="1">
            <a:off x="3034969" y="3245138"/>
            <a:ext cx="937678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3CF2DA0-E304-918D-E860-4B61776892EA}"/>
              </a:ext>
            </a:extLst>
          </p:cNvPr>
          <p:cNvSpPr>
            <a:spLocks noChangeAspect="1"/>
          </p:cNvSpPr>
          <p:nvPr/>
        </p:nvSpPr>
        <p:spPr>
          <a:xfrm>
            <a:off x="3924220" y="3205365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36FF9-ECF1-5E9A-6A4E-F6C3483EB09A}"/>
              </a:ext>
            </a:extLst>
          </p:cNvPr>
          <p:cNvSpPr txBox="1"/>
          <p:nvPr/>
        </p:nvSpPr>
        <p:spPr>
          <a:xfrm>
            <a:off x="2533174" y="3056442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1.2</a:t>
            </a:r>
            <a:endParaRPr lang="en-US" baseline="-2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F7DCE-525E-F3B6-82FC-9AB86BE5495A}"/>
              </a:ext>
            </a:extLst>
          </p:cNvPr>
          <p:cNvSpPr txBox="1"/>
          <p:nvPr/>
        </p:nvSpPr>
        <p:spPr>
          <a:xfrm>
            <a:off x="3811082" y="450180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C0CA95B-7862-F702-7DAB-A5C8AA69CC4D}"/>
              </a:ext>
            </a:extLst>
          </p:cNvPr>
          <p:cNvSpPr/>
          <p:nvPr/>
        </p:nvSpPr>
        <p:spPr>
          <a:xfrm>
            <a:off x="7450677" y="2779501"/>
            <a:ext cx="3356499" cy="3519828"/>
          </a:xfrm>
          <a:custGeom>
            <a:avLst/>
            <a:gdLst>
              <a:gd name="connsiteX0" fmla="*/ 2773508 w 3032913"/>
              <a:gd name="connsiteY0" fmla="*/ 3320 h 2704980"/>
              <a:gd name="connsiteX1" fmla="*/ 1009559 w 3032913"/>
              <a:gd name="connsiteY1" fmla="*/ 61686 h 2704980"/>
              <a:gd name="connsiteX2" fmla="*/ 315653 w 3032913"/>
              <a:gd name="connsiteY2" fmla="*/ 424852 h 2704980"/>
              <a:gd name="connsiteX3" fmla="*/ 36793 w 3032913"/>
              <a:gd name="connsiteY3" fmla="*/ 1858060 h 2704980"/>
              <a:gd name="connsiteX4" fmla="*/ 1100351 w 3032913"/>
              <a:gd name="connsiteY4" fmla="*/ 2519541 h 2704980"/>
              <a:gd name="connsiteX5" fmla="*/ 3032913 w 3032913"/>
              <a:gd name="connsiteY5" fmla="*/ 2701124 h 2704980"/>
              <a:gd name="connsiteX0" fmla="*/ 2795158 w 3054563"/>
              <a:gd name="connsiteY0" fmla="*/ 13346 h 2715006"/>
              <a:gd name="connsiteX1" fmla="*/ 1031209 w 3054563"/>
              <a:gd name="connsiteY1" fmla="*/ 71712 h 2715006"/>
              <a:gd name="connsiteX2" fmla="*/ 233541 w 3054563"/>
              <a:gd name="connsiteY2" fmla="*/ 654705 h 2715006"/>
              <a:gd name="connsiteX3" fmla="*/ 58443 w 3054563"/>
              <a:gd name="connsiteY3" fmla="*/ 1868086 h 2715006"/>
              <a:gd name="connsiteX4" fmla="*/ 1122001 w 3054563"/>
              <a:gd name="connsiteY4" fmla="*/ 2529567 h 2715006"/>
              <a:gd name="connsiteX5" fmla="*/ 3054563 w 3054563"/>
              <a:gd name="connsiteY5" fmla="*/ 2711150 h 2715006"/>
              <a:gd name="connsiteX0" fmla="*/ 2795888 w 3055293"/>
              <a:gd name="connsiteY0" fmla="*/ 537 h 2702197"/>
              <a:gd name="connsiteX1" fmla="*/ 1057879 w 3055293"/>
              <a:gd name="connsiteY1" fmla="*/ 144689 h 2702197"/>
              <a:gd name="connsiteX2" fmla="*/ 234271 w 3055293"/>
              <a:gd name="connsiteY2" fmla="*/ 641896 h 2702197"/>
              <a:gd name="connsiteX3" fmla="*/ 59173 w 3055293"/>
              <a:gd name="connsiteY3" fmla="*/ 1855277 h 2702197"/>
              <a:gd name="connsiteX4" fmla="*/ 1122731 w 3055293"/>
              <a:gd name="connsiteY4" fmla="*/ 2516758 h 2702197"/>
              <a:gd name="connsiteX5" fmla="*/ 3055293 w 3055293"/>
              <a:gd name="connsiteY5" fmla="*/ 2698341 h 2702197"/>
              <a:gd name="connsiteX0" fmla="*/ 3210934 w 3210934"/>
              <a:gd name="connsiteY0" fmla="*/ 284 h 2755560"/>
              <a:gd name="connsiteX1" fmla="*/ 1057879 w 3210934"/>
              <a:gd name="connsiteY1" fmla="*/ 198052 h 2755560"/>
              <a:gd name="connsiteX2" fmla="*/ 234271 w 3210934"/>
              <a:gd name="connsiteY2" fmla="*/ 695259 h 2755560"/>
              <a:gd name="connsiteX3" fmla="*/ 59173 w 3210934"/>
              <a:gd name="connsiteY3" fmla="*/ 1908640 h 2755560"/>
              <a:gd name="connsiteX4" fmla="*/ 1122731 w 3210934"/>
              <a:gd name="connsiteY4" fmla="*/ 2570121 h 2755560"/>
              <a:gd name="connsiteX5" fmla="*/ 3055293 w 3210934"/>
              <a:gd name="connsiteY5" fmla="*/ 2751704 h 2755560"/>
              <a:gd name="connsiteX0" fmla="*/ 3182939 w 3182939"/>
              <a:gd name="connsiteY0" fmla="*/ 284 h 2755560"/>
              <a:gd name="connsiteX1" fmla="*/ 1029884 w 3182939"/>
              <a:gd name="connsiteY1" fmla="*/ 198052 h 2755560"/>
              <a:gd name="connsiteX2" fmla="*/ 206276 w 3182939"/>
              <a:gd name="connsiteY2" fmla="*/ 695259 h 2755560"/>
              <a:gd name="connsiteX3" fmla="*/ 31178 w 3182939"/>
              <a:gd name="connsiteY3" fmla="*/ 1908640 h 2755560"/>
              <a:gd name="connsiteX4" fmla="*/ 1094736 w 3182939"/>
              <a:gd name="connsiteY4" fmla="*/ 2570121 h 2755560"/>
              <a:gd name="connsiteX5" fmla="*/ 3027298 w 3182939"/>
              <a:gd name="connsiteY5" fmla="*/ 2751704 h 2755560"/>
              <a:gd name="connsiteX0" fmla="*/ 3222231 w 3222231"/>
              <a:gd name="connsiteY0" fmla="*/ 284 h 2755560"/>
              <a:gd name="connsiteX1" fmla="*/ 1069176 w 3222231"/>
              <a:gd name="connsiteY1" fmla="*/ 198052 h 2755560"/>
              <a:gd name="connsiteX2" fmla="*/ 206657 w 3222231"/>
              <a:gd name="connsiteY2" fmla="*/ 695259 h 2755560"/>
              <a:gd name="connsiteX3" fmla="*/ 70470 w 3222231"/>
              <a:gd name="connsiteY3" fmla="*/ 1908640 h 2755560"/>
              <a:gd name="connsiteX4" fmla="*/ 1134028 w 3222231"/>
              <a:gd name="connsiteY4" fmla="*/ 2570121 h 2755560"/>
              <a:gd name="connsiteX5" fmla="*/ 3066590 w 3222231"/>
              <a:gd name="connsiteY5" fmla="*/ 2751704 h 2755560"/>
              <a:gd name="connsiteX0" fmla="*/ 3208251 w 3208251"/>
              <a:gd name="connsiteY0" fmla="*/ 284 h 2755560"/>
              <a:gd name="connsiteX1" fmla="*/ 1055196 w 3208251"/>
              <a:gd name="connsiteY1" fmla="*/ 198052 h 2755560"/>
              <a:gd name="connsiteX2" fmla="*/ 192677 w 3208251"/>
              <a:gd name="connsiteY2" fmla="*/ 695259 h 2755560"/>
              <a:gd name="connsiteX3" fmla="*/ 56490 w 3208251"/>
              <a:gd name="connsiteY3" fmla="*/ 1908640 h 2755560"/>
              <a:gd name="connsiteX4" fmla="*/ 1120048 w 3208251"/>
              <a:gd name="connsiteY4" fmla="*/ 2570121 h 2755560"/>
              <a:gd name="connsiteX5" fmla="*/ 3052610 w 3208251"/>
              <a:gd name="connsiteY5" fmla="*/ 2751704 h 2755560"/>
              <a:gd name="connsiteX0" fmla="*/ 3155643 w 3155643"/>
              <a:gd name="connsiteY0" fmla="*/ 284 h 2755560"/>
              <a:gd name="connsiteX1" fmla="*/ 1002588 w 3155643"/>
              <a:gd name="connsiteY1" fmla="*/ 198052 h 2755560"/>
              <a:gd name="connsiteX2" fmla="*/ 140069 w 3155643"/>
              <a:gd name="connsiteY2" fmla="*/ 695259 h 2755560"/>
              <a:gd name="connsiteX3" fmla="*/ 94674 w 3155643"/>
              <a:gd name="connsiteY3" fmla="*/ 1683452 h 2755560"/>
              <a:gd name="connsiteX4" fmla="*/ 1067440 w 3155643"/>
              <a:gd name="connsiteY4" fmla="*/ 2570121 h 2755560"/>
              <a:gd name="connsiteX5" fmla="*/ 3000002 w 3155643"/>
              <a:gd name="connsiteY5" fmla="*/ 2751704 h 2755560"/>
              <a:gd name="connsiteX0" fmla="*/ 3172195 w 3172195"/>
              <a:gd name="connsiteY0" fmla="*/ 284 h 2755560"/>
              <a:gd name="connsiteX1" fmla="*/ 1019140 w 3172195"/>
              <a:gd name="connsiteY1" fmla="*/ 198052 h 2755560"/>
              <a:gd name="connsiteX2" fmla="*/ 156621 w 3172195"/>
              <a:gd name="connsiteY2" fmla="*/ 695259 h 2755560"/>
              <a:gd name="connsiteX3" fmla="*/ 111226 w 3172195"/>
              <a:gd name="connsiteY3" fmla="*/ 1683452 h 2755560"/>
              <a:gd name="connsiteX4" fmla="*/ 1083992 w 3172195"/>
              <a:gd name="connsiteY4" fmla="*/ 2570121 h 2755560"/>
              <a:gd name="connsiteX5" fmla="*/ 3016554 w 3172195"/>
              <a:gd name="connsiteY5" fmla="*/ 2751704 h 2755560"/>
              <a:gd name="connsiteX0" fmla="*/ 3171270 w 3171270"/>
              <a:gd name="connsiteY0" fmla="*/ 284 h 2752448"/>
              <a:gd name="connsiteX1" fmla="*/ 1018215 w 3171270"/>
              <a:gd name="connsiteY1" fmla="*/ 198052 h 2752448"/>
              <a:gd name="connsiteX2" fmla="*/ 155696 w 3171270"/>
              <a:gd name="connsiteY2" fmla="*/ 695259 h 2752448"/>
              <a:gd name="connsiteX3" fmla="*/ 110301 w 3171270"/>
              <a:gd name="connsiteY3" fmla="*/ 1683452 h 2752448"/>
              <a:gd name="connsiteX4" fmla="*/ 1303560 w 3171270"/>
              <a:gd name="connsiteY4" fmla="*/ 2221617 h 2752448"/>
              <a:gd name="connsiteX5" fmla="*/ 3015629 w 3171270"/>
              <a:gd name="connsiteY5" fmla="*/ 2751704 h 2752448"/>
              <a:gd name="connsiteX0" fmla="*/ 3171270 w 3177757"/>
              <a:gd name="connsiteY0" fmla="*/ 284 h 2517453"/>
              <a:gd name="connsiteX1" fmla="*/ 1018215 w 3177757"/>
              <a:gd name="connsiteY1" fmla="*/ 198052 h 2517453"/>
              <a:gd name="connsiteX2" fmla="*/ 155696 w 3177757"/>
              <a:gd name="connsiteY2" fmla="*/ 695259 h 2517453"/>
              <a:gd name="connsiteX3" fmla="*/ 110301 w 3177757"/>
              <a:gd name="connsiteY3" fmla="*/ 1683452 h 2517453"/>
              <a:gd name="connsiteX4" fmla="*/ 1303560 w 3177757"/>
              <a:gd name="connsiteY4" fmla="*/ 2221617 h 2517453"/>
              <a:gd name="connsiteX5" fmla="*/ 3177757 w 3177757"/>
              <a:gd name="connsiteY5" fmla="*/ 2515794 h 2517453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17774"/>
              <a:gd name="connsiteX1" fmla="*/ 1018215 w 3177757"/>
              <a:gd name="connsiteY1" fmla="*/ 198052 h 2517774"/>
              <a:gd name="connsiteX2" fmla="*/ 155696 w 3177757"/>
              <a:gd name="connsiteY2" fmla="*/ 695259 h 2517774"/>
              <a:gd name="connsiteX3" fmla="*/ 110301 w 3177757"/>
              <a:gd name="connsiteY3" fmla="*/ 1683452 h 2517774"/>
              <a:gd name="connsiteX4" fmla="*/ 1303560 w 3177757"/>
              <a:gd name="connsiteY4" fmla="*/ 2221617 h 2517774"/>
              <a:gd name="connsiteX5" fmla="*/ 3177757 w 3177757"/>
              <a:gd name="connsiteY5" fmla="*/ 2515794 h 2517774"/>
              <a:gd name="connsiteX0" fmla="*/ 3171270 w 3177757"/>
              <a:gd name="connsiteY0" fmla="*/ 284 h 2517600"/>
              <a:gd name="connsiteX1" fmla="*/ 1018215 w 3177757"/>
              <a:gd name="connsiteY1" fmla="*/ 198052 h 2517600"/>
              <a:gd name="connsiteX2" fmla="*/ 155696 w 3177757"/>
              <a:gd name="connsiteY2" fmla="*/ 695259 h 2517600"/>
              <a:gd name="connsiteX3" fmla="*/ 110301 w 3177757"/>
              <a:gd name="connsiteY3" fmla="*/ 1683452 h 2517600"/>
              <a:gd name="connsiteX4" fmla="*/ 1303560 w 3177757"/>
              <a:gd name="connsiteY4" fmla="*/ 2221617 h 2517600"/>
              <a:gd name="connsiteX5" fmla="*/ 3177757 w 3177757"/>
              <a:gd name="connsiteY5" fmla="*/ 2515794 h 2517600"/>
              <a:gd name="connsiteX0" fmla="*/ 3203273 w 3209760"/>
              <a:gd name="connsiteY0" fmla="*/ 231 h 2517547"/>
              <a:gd name="connsiteX1" fmla="*/ 1050218 w 3209760"/>
              <a:gd name="connsiteY1" fmla="*/ 197999 h 2517547"/>
              <a:gd name="connsiteX2" fmla="*/ 122848 w 3209760"/>
              <a:gd name="connsiteY2" fmla="*/ 561166 h 2517547"/>
              <a:gd name="connsiteX3" fmla="*/ 142304 w 3209760"/>
              <a:gd name="connsiteY3" fmla="*/ 1683399 h 2517547"/>
              <a:gd name="connsiteX4" fmla="*/ 1335563 w 3209760"/>
              <a:gd name="connsiteY4" fmla="*/ 2221564 h 2517547"/>
              <a:gd name="connsiteX5" fmla="*/ 3209760 w 3209760"/>
              <a:gd name="connsiteY5" fmla="*/ 2515741 h 2517547"/>
              <a:gd name="connsiteX0" fmla="*/ 3161423 w 3167910"/>
              <a:gd name="connsiteY0" fmla="*/ 231 h 2517565"/>
              <a:gd name="connsiteX1" fmla="*/ 1008368 w 3167910"/>
              <a:gd name="connsiteY1" fmla="*/ 197999 h 2517565"/>
              <a:gd name="connsiteX2" fmla="*/ 80998 w 3167910"/>
              <a:gd name="connsiteY2" fmla="*/ 561166 h 2517565"/>
              <a:gd name="connsiteX3" fmla="*/ 184760 w 3167910"/>
              <a:gd name="connsiteY3" fmla="*/ 1565443 h 2517565"/>
              <a:gd name="connsiteX4" fmla="*/ 1293713 w 3167910"/>
              <a:gd name="connsiteY4" fmla="*/ 2221564 h 2517565"/>
              <a:gd name="connsiteX5" fmla="*/ 3167910 w 3167910"/>
              <a:gd name="connsiteY5" fmla="*/ 2515741 h 2517565"/>
              <a:gd name="connsiteX0" fmla="*/ 3183743 w 3190230"/>
              <a:gd name="connsiteY0" fmla="*/ 231 h 2517565"/>
              <a:gd name="connsiteX1" fmla="*/ 1030688 w 3190230"/>
              <a:gd name="connsiteY1" fmla="*/ 197999 h 2517565"/>
              <a:gd name="connsiteX2" fmla="*/ 103318 w 3190230"/>
              <a:gd name="connsiteY2" fmla="*/ 561166 h 2517565"/>
              <a:gd name="connsiteX3" fmla="*/ 207080 w 3190230"/>
              <a:gd name="connsiteY3" fmla="*/ 1565443 h 2517565"/>
              <a:gd name="connsiteX4" fmla="*/ 1316033 w 3190230"/>
              <a:gd name="connsiteY4" fmla="*/ 2221564 h 2517565"/>
              <a:gd name="connsiteX5" fmla="*/ 3190230 w 3190230"/>
              <a:gd name="connsiteY5" fmla="*/ 2515741 h 2517565"/>
              <a:gd name="connsiteX0" fmla="*/ 3168413 w 3174900"/>
              <a:gd name="connsiteY0" fmla="*/ 231 h 2516677"/>
              <a:gd name="connsiteX1" fmla="*/ 1015358 w 3174900"/>
              <a:gd name="connsiteY1" fmla="*/ 197999 h 2516677"/>
              <a:gd name="connsiteX2" fmla="*/ 87988 w 3174900"/>
              <a:gd name="connsiteY2" fmla="*/ 561166 h 2516677"/>
              <a:gd name="connsiteX3" fmla="*/ 191750 w 3174900"/>
              <a:gd name="connsiteY3" fmla="*/ 1565443 h 2516677"/>
              <a:gd name="connsiteX4" fmla="*/ 1443375 w 3174900"/>
              <a:gd name="connsiteY4" fmla="*/ 2055353 h 2516677"/>
              <a:gd name="connsiteX5" fmla="*/ 3174900 w 3174900"/>
              <a:gd name="connsiteY5" fmla="*/ 2515741 h 2516677"/>
              <a:gd name="connsiteX0" fmla="*/ 3157238 w 3163725"/>
              <a:gd name="connsiteY0" fmla="*/ 231 h 2516677"/>
              <a:gd name="connsiteX1" fmla="*/ 1004183 w 3163725"/>
              <a:gd name="connsiteY1" fmla="*/ 197999 h 2516677"/>
              <a:gd name="connsiteX2" fmla="*/ 76813 w 3163725"/>
              <a:gd name="connsiteY2" fmla="*/ 561166 h 2516677"/>
              <a:gd name="connsiteX3" fmla="*/ 180575 w 3163725"/>
              <a:gd name="connsiteY3" fmla="*/ 1565443 h 2516677"/>
              <a:gd name="connsiteX4" fmla="*/ 1432200 w 3163725"/>
              <a:gd name="connsiteY4" fmla="*/ 2055353 h 2516677"/>
              <a:gd name="connsiteX5" fmla="*/ 3163725 w 3163725"/>
              <a:gd name="connsiteY5" fmla="*/ 2515741 h 2516677"/>
              <a:gd name="connsiteX0" fmla="*/ 3157238 w 3189665"/>
              <a:gd name="connsiteY0" fmla="*/ 231 h 2324500"/>
              <a:gd name="connsiteX1" fmla="*/ 1004183 w 3189665"/>
              <a:gd name="connsiteY1" fmla="*/ 197999 h 2324500"/>
              <a:gd name="connsiteX2" fmla="*/ 76813 w 3189665"/>
              <a:gd name="connsiteY2" fmla="*/ 561166 h 2324500"/>
              <a:gd name="connsiteX3" fmla="*/ 180575 w 3189665"/>
              <a:gd name="connsiteY3" fmla="*/ 1565443 h 2324500"/>
              <a:gd name="connsiteX4" fmla="*/ 1432200 w 3189665"/>
              <a:gd name="connsiteY4" fmla="*/ 2055353 h 2324500"/>
              <a:gd name="connsiteX5" fmla="*/ 3189665 w 3189665"/>
              <a:gd name="connsiteY5" fmla="*/ 2322724 h 2324500"/>
              <a:gd name="connsiteX0" fmla="*/ 3188672 w 3221099"/>
              <a:gd name="connsiteY0" fmla="*/ 231 h 2324500"/>
              <a:gd name="connsiteX1" fmla="*/ 1035617 w 3221099"/>
              <a:gd name="connsiteY1" fmla="*/ 197999 h 2324500"/>
              <a:gd name="connsiteX2" fmla="*/ 108247 w 3221099"/>
              <a:gd name="connsiteY2" fmla="*/ 561166 h 2324500"/>
              <a:gd name="connsiteX3" fmla="*/ 30404 w 3221099"/>
              <a:gd name="connsiteY3" fmla="*/ 901930 h 2324500"/>
              <a:gd name="connsiteX4" fmla="*/ 212009 w 3221099"/>
              <a:gd name="connsiteY4" fmla="*/ 1565443 h 2324500"/>
              <a:gd name="connsiteX5" fmla="*/ 1463634 w 3221099"/>
              <a:gd name="connsiteY5" fmla="*/ 2055353 h 2324500"/>
              <a:gd name="connsiteX6" fmla="*/ 3221099 w 3221099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181340 w 3213767"/>
              <a:gd name="connsiteY0" fmla="*/ 231 h 2324500"/>
              <a:gd name="connsiteX1" fmla="*/ 1028285 w 3213767"/>
              <a:gd name="connsiteY1" fmla="*/ 197999 h 2324500"/>
              <a:gd name="connsiteX2" fmla="*/ 100915 w 3213767"/>
              <a:gd name="connsiteY2" fmla="*/ 561166 h 2324500"/>
              <a:gd name="connsiteX3" fmla="*/ 23072 w 3213767"/>
              <a:gd name="connsiteY3" fmla="*/ 901930 h 2324500"/>
              <a:gd name="connsiteX4" fmla="*/ 204677 w 3213767"/>
              <a:gd name="connsiteY4" fmla="*/ 1565443 h 2324500"/>
              <a:gd name="connsiteX5" fmla="*/ 1456302 w 3213767"/>
              <a:gd name="connsiteY5" fmla="*/ 2055353 h 2324500"/>
              <a:gd name="connsiteX6" fmla="*/ 3213767 w 3213767"/>
              <a:gd name="connsiteY6" fmla="*/ 2322724 h 2324500"/>
              <a:gd name="connsiteX0" fmla="*/ 3167850 w 3200277"/>
              <a:gd name="connsiteY0" fmla="*/ 195 h 2324464"/>
              <a:gd name="connsiteX1" fmla="*/ 1014795 w 3200277"/>
              <a:gd name="connsiteY1" fmla="*/ 197963 h 2324464"/>
              <a:gd name="connsiteX2" fmla="*/ 239363 w 3200277"/>
              <a:gd name="connsiteY2" fmla="*/ 433010 h 2324464"/>
              <a:gd name="connsiteX3" fmla="*/ 9582 w 3200277"/>
              <a:gd name="connsiteY3" fmla="*/ 901894 h 2324464"/>
              <a:gd name="connsiteX4" fmla="*/ 191187 w 3200277"/>
              <a:gd name="connsiteY4" fmla="*/ 1565407 h 2324464"/>
              <a:gd name="connsiteX5" fmla="*/ 1442812 w 3200277"/>
              <a:gd name="connsiteY5" fmla="*/ 2055317 h 2324464"/>
              <a:gd name="connsiteX6" fmla="*/ 3200277 w 3200277"/>
              <a:gd name="connsiteY6" fmla="*/ 2322688 h 2324464"/>
              <a:gd name="connsiteX0" fmla="*/ 3184095 w 3216522"/>
              <a:gd name="connsiteY0" fmla="*/ 195 h 2324464"/>
              <a:gd name="connsiteX1" fmla="*/ 1031040 w 3216522"/>
              <a:gd name="connsiteY1" fmla="*/ 197963 h 2324464"/>
              <a:gd name="connsiteX2" fmla="*/ 255608 w 3216522"/>
              <a:gd name="connsiteY2" fmla="*/ 433010 h 2324464"/>
              <a:gd name="connsiteX3" fmla="*/ 6010 w 3216522"/>
              <a:gd name="connsiteY3" fmla="*/ 769357 h 2324464"/>
              <a:gd name="connsiteX4" fmla="*/ 207432 w 3216522"/>
              <a:gd name="connsiteY4" fmla="*/ 1565407 h 2324464"/>
              <a:gd name="connsiteX5" fmla="*/ 1459057 w 3216522"/>
              <a:gd name="connsiteY5" fmla="*/ 2055317 h 2324464"/>
              <a:gd name="connsiteX6" fmla="*/ 3216522 w 3216522"/>
              <a:gd name="connsiteY6" fmla="*/ 2322688 h 2324464"/>
              <a:gd name="connsiteX0" fmla="*/ 3190773 w 3223200"/>
              <a:gd name="connsiteY0" fmla="*/ 182 h 2324451"/>
              <a:gd name="connsiteX1" fmla="*/ 1037718 w 3223200"/>
              <a:gd name="connsiteY1" fmla="*/ 197950 h 2324451"/>
              <a:gd name="connsiteX2" fmla="*/ 354771 w 3223200"/>
              <a:gd name="connsiteY2" fmla="*/ 371147 h 2324451"/>
              <a:gd name="connsiteX3" fmla="*/ 12688 w 3223200"/>
              <a:gd name="connsiteY3" fmla="*/ 769344 h 2324451"/>
              <a:gd name="connsiteX4" fmla="*/ 214110 w 3223200"/>
              <a:gd name="connsiteY4" fmla="*/ 1565394 h 2324451"/>
              <a:gd name="connsiteX5" fmla="*/ 1465735 w 3223200"/>
              <a:gd name="connsiteY5" fmla="*/ 2055304 h 2324451"/>
              <a:gd name="connsiteX6" fmla="*/ 3223200 w 3223200"/>
              <a:gd name="connsiteY6" fmla="*/ 2322675 h 2324451"/>
              <a:gd name="connsiteX0" fmla="*/ 3190773 w 3223200"/>
              <a:gd name="connsiteY0" fmla="*/ 270 h 2324539"/>
              <a:gd name="connsiteX1" fmla="*/ 1189656 w 3223200"/>
              <a:gd name="connsiteY1" fmla="*/ 149441 h 2324539"/>
              <a:gd name="connsiteX2" fmla="*/ 354771 w 3223200"/>
              <a:gd name="connsiteY2" fmla="*/ 371235 h 2324539"/>
              <a:gd name="connsiteX3" fmla="*/ 12688 w 3223200"/>
              <a:gd name="connsiteY3" fmla="*/ 769432 h 2324539"/>
              <a:gd name="connsiteX4" fmla="*/ 214110 w 3223200"/>
              <a:gd name="connsiteY4" fmla="*/ 1565482 h 2324539"/>
              <a:gd name="connsiteX5" fmla="*/ 1465735 w 3223200"/>
              <a:gd name="connsiteY5" fmla="*/ 2055392 h 2324539"/>
              <a:gd name="connsiteX6" fmla="*/ 3223200 w 3223200"/>
              <a:gd name="connsiteY6" fmla="*/ 2322763 h 2324539"/>
              <a:gd name="connsiteX0" fmla="*/ 3190773 w 3223200"/>
              <a:gd name="connsiteY0" fmla="*/ 391 h 2324660"/>
              <a:gd name="connsiteX1" fmla="*/ 1189656 w 3223200"/>
              <a:gd name="connsiteY1" fmla="*/ 149562 h 2324660"/>
              <a:gd name="connsiteX2" fmla="*/ 354771 w 3223200"/>
              <a:gd name="connsiteY2" fmla="*/ 371356 h 2324660"/>
              <a:gd name="connsiteX3" fmla="*/ 12688 w 3223200"/>
              <a:gd name="connsiteY3" fmla="*/ 769553 h 2324660"/>
              <a:gd name="connsiteX4" fmla="*/ 214110 w 3223200"/>
              <a:gd name="connsiteY4" fmla="*/ 1565603 h 2324660"/>
              <a:gd name="connsiteX5" fmla="*/ 1465735 w 3223200"/>
              <a:gd name="connsiteY5" fmla="*/ 2055513 h 2324660"/>
              <a:gd name="connsiteX6" fmla="*/ 3223200 w 3223200"/>
              <a:gd name="connsiteY6" fmla="*/ 2322884 h 2324660"/>
              <a:gd name="connsiteX0" fmla="*/ 3190773 w 3223200"/>
              <a:gd name="connsiteY0" fmla="*/ 329 h 2324598"/>
              <a:gd name="connsiteX1" fmla="*/ 1189656 w 3223200"/>
              <a:gd name="connsiteY1" fmla="*/ 149500 h 2324598"/>
              <a:gd name="connsiteX2" fmla="*/ 354771 w 3223200"/>
              <a:gd name="connsiteY2" fmla="*/ 371294 h 2324598"/>
              <a:gd name="connsiteX3" fmla="*/ 12688 w 3223200"/>
              <a:gd name="connsiteY3" fmla="*/ 769491 h 2324598"/>
              <a:gd name="connsiteX4" fmla="*/ 214110 w 3223200"/>
              <a:gd name="connsiteY4" fmla="*/ 1565541 h 2324598"/>
              <a:gd name="connsiteX5" fmla="*/ 1465735 w 3223200"/>
              <a:gd name="connsiteY5" fmla="*/ 2055451 h 2324598"/>
              <a:gd name="connsiteX6" fmla="*/ 3223200 w 3223200"/>
              <a:gd name="connsiteY6" fmla="*/ 2322822 h 2324598"/>
              <a:gd name="connsiteX0" fmla="*/ 3186195 w 3218622"/>
              <a:gd name="connsiteY0" fmla="*/ 329 h 2324687"/>
              <a:gd name="connsiteX1" fmla="*/ 1185078 w 3218622"/>
              <a:gd name="connsiteY1" fmla="*/ 149500 h 2324687"/>
              <a:gd name="connsiteX2" fmla="*/ 350193 w 3218622"/>
              <a:gd name="connsiteY2" fmla="*/ 371294 h 2324687"/>
              <a:gd name="connsiteX3" fmla="*/ 8110 w 3218622"/>
              <a:gd name="connsiteY3" fmla="*/ 769491 h 2324687"/>
              <a:gd name="connsiteX4" fmla="*/ 229349 w 3218622"/>
              <a:gd name="connsiteY4" fmla="*/ 1512526 h 2324687"/>
              <a:gd name="connsiteX5" fmla="*/ 1461157 w 3218622"/>
              <a:gd name="connsiteY5" fmla="*/ 2055451 h 2324687"/>
              <a:gd name="connsiteX6" fmla="*/ 3218622 w 3218622"/>
              <a:gd name="connsiteY6" fmla="*/ 2322822 h 2324687"/>
              <a:gd name="connsiteX0" fmla="*/ 3192461 w 3224888"/>
              <a:gd name="connsiteY0" fmla="*/ 329 h 2324687"/>
              <a:gd name="connsiteX1" fmla="*/ 1191344 w 3224888"/>
              <a:gd name="connsiteY1" fmla="*/ 149500 h 2324687"/>
              <a:gd name="connsiteX2" fmla="*/ 356459 w 3224888"/>
              <a:gd name="connsiteY2" fmla="*/ 371294 h 2324687"/>
              <a:gd name="connsiteX3" fmla="*/ 14376 w 3224888"/>
              <a:gd name="connsiteY3" fmla="*/ 769491 h 2324687"/>
              <a:gd name="connsiteX4" fmla="*/ 235615 w 3224888"/>
              <a:gd name="connsiteY4" fmla="*/ 1512526 h 2324687"/>
              <a:gd name="connsiteX5" fmla="*/ 1467423 w 3224888"/>
              <a:gd name="connsiteY5" fmla="*/ 2055451 h 2324687"/>
              <a:gd name="connsiteX6" fmla="*/ 3224888 w 3224888"/>
              <a:gd name="connsiteY6" fmla="*/ 2322822 h 2324687"/>
              <a:gd name="connsiteX0" fmla="*/ 3186597 w 3219024"/>
              <a:gd name="connsiteY0" fmla="*/ 329 h 2324248"/>
              <a:gd name="connsiteX1" fmla="*/ 1185480 w 3219024"/>
              <a:gd name="connsiteY1" fmla="*/ 149500 h 2324248"/>
              <a:gd name="connsiteX2" fmla="*/ 350595 w 3219024"/>
              <a:gd name="connsiteY2" fmla="*/ 371294 h 2324248"/>
              <a:gd name="connsiteX3" fmla="*/ 8512 w 3219024"/>
              <a:gd name="connsiteY3" fmla="*/ 769491 h 2324248"/>
              <a:gd name="connsiteX4" fmla="*/ 229751 w 3219024"/>
              <a:gd name="connsiteY4" fmla="*/ 1512526 h 2324248"/>
              <a:gd name="connsiteX5" fmla="*/ 1481378 w 3219024"/>
              <a:gd name="connsiteY5" fmla="*/ 2002436 h 2324248"/>
              <a:gd name="connsiteX6" fmla="*/ 3219024 w 3219024"/>
              <a:gd name="connsiteY6" fmla="*/ 2322822 h 2324248"/>
              <a:gd name="connsiteX0" fmla="*/ 3186597 w 3219024"/>
              <a:gd name="connsiteY0" fmla="*/ 329 h 2322822"/>
              <a:gd name="connsiteX1" fmla="*/ 1185480 w 3219024"/>
              <a:gd name="connsiteY1" fmla="*/ 149500 h 2322822"/>
              <a:gd name="connsiteX2" fmla="*/ 350595 w 3219024"/>
              <a:gd name="connsiteY2" fmla="*/ 371294 h 2322822"/>
              <a:gd name="connsiteX3" fmla="*/ 8512 w 3219024"/>
              <a:gd name="connsiteY3" fmla="*/ 769491 h 2322822"/>
              <a:gd name="connsiteX4" fmla="*/ 229751 w 3219024"/>
              <a:gd name="connsiteY4" fmla="*/ 1512526 h 2322822"/>
              <a:gd name="connsiteX5" fmla="*/ 1481378 w 3219024"/>
              <a:gd name="connsiteY5" fmla="*/ 2002436 h 2322822"/>
              <a:gd name="connsiteX6" fmla="*/ 3219024 w 3219024"/>
              <a:gd name="connsiteY6" fmla="*/ 2322822 h 2322822"/>
              <a:gd name="connsiteX0" fmla="*/ 3189137 w 3221564"/>
              <a:gd name="connsiteY0" fmla="*/ 204 h 2322697"/>
              <a:gd name="connsiteX1" fmla="*/ 1188020 w 3221564"/>
              <a:gd name="connsiteY1" fmla="*/ 149375 h 2322697"/>
              <a:gd name="connsiteX2" fmla="*/ 157831 w 3221564"/>
              <a:gd name="connsiteY2" fmla="*/ 175249 h 2322697"/>
              <a:gd name="connsiteX3" fmla="*/ 11052 w 3221564"/>
              <a:gd name="connsiteY3" fmla="*/ 769366 h 2322697"/>
              <a:gd name="connsiteX4" fmla="*/ 232291 w 3221564"/>
              <a:gd name="connsiteY4" fmla="*/ 1512401 h 2322697"/>
              <a:gd name="connsiteX5" fmla="*/ 1483918 w 3221564"/>
              <a:gd name="connsiteY5" fmla="*/ 2002311 h 2322697"/>
              <a:gd name="connsiteX6" fmla="*/ 3221564 w 3221564"/>
              <a:gd name="connsiteY6" fmla="*/ 2322697 h 2322697"/>
              <a:gd name="connsiteX0" fmla="*/ 3255794 w 3288221"/>
              <a:gd name="connsiteY0" fmla="*/ 204 h 2322697"/>
              <a:gd name="connsiteX1" fmla="*/ 1254677 w 3288221"/>
              <a:gd name="connsiteY1" fmla="*/ 149375 h 2322697"/>
              <a:gd name="connsiteX2" fmla="*/ 224488 w 3288221"/>
              <a:gd name="connsiteY2" fmla="*/ 175249 h 2322697"/>
              <a:gd name="connsiteX3" fmla="*/ 2592 w 3288221"/>
              <a:gd name="connsiteY3" fmla="*/ 774389 h 2322697"/>
              <a:gd name="connsiteX4" fmla="*/ 298948 w 3288221"/>
              <a:gd name="connsiteY4" fmla="*/ 1512401 h 2322697"/>
              <a:gd name="connsiteX5" fmla="*/ 1550575 w 3288221"/>
              <a:gd name="connsiteY5" fmla="*/ 2002311 h 2322697"/>
              <a:gd name="connsiteX6" fmla="*/ 3288221 w 3288221"/>
              <a:gd name="connsiteY6" fmla="*/ 2322697 h 2322697"/>
              <a:gd name="connsiteX0" fmla="*/ 3256097 w 3288524"/>
              <a:gd name="connsiteY0" fmla="*/ 49224 h 2371717"/>
              <a:gd name="connsiteX1" fmla="*/ 1292538 w 3288524"/>
              <a:gd name="connsiteY1" fmla="*/ 7498 h 2371717"/>
              <a:gd name="connsiteX2" fmla="*/ 224791 w 3288524"/>
              <a:gd name="connsiteY2" fmla="*/ 224269 h 2371717"/>
              <a:gd name="connsiteX3" fmla="*/ 2895 w 3288524"/>
              <a:gd name="connsiteY3" fmla="*/ 823409 h 2371717"/>
              <a:gd name="connsiteX4" fmla="*/ 299251 w 3288524"/>
              <a:gd name="connsiteY4" fmla="*/ 1561421 h 2371717"/>
              <a:gd name="connsiteX5" fmla="*/ 1550878 w 3288524"/>
              <a:gd name="connsiteY5" fmla="*/ 2051331 h 2371717"/>
              <a:gd name="connsiteX6" fmla="*/ 3288524 w 3288524"/>
              <a:gd name="connsiteY6" fmla="*/ 2371717 h 2371717"/>
              <a:gd name="connsiteX0" fmla="*/ 3293656 w 3293656"/>
              <a:gd name="connsiteY0" fmla="*/ 15328 h 2383034"/>
              <a:gd name="connsiteX1" fmla="*/ 1292538 w 3293656"/>
              <a:gd name="connsiteY1" fmla="*/ 18815 h 2383034"/>
              <a:gd name="connsiteX2" fmla="*/ 224791 w 3293656"/>
              <a:gd name="connsiteY2" fmla="*/ 235586 h 2383034"/>
              <a:gd name="connsiteX3" fmla="*/ 2895 w 3293656"/>
              <a:gd name="connsiteY3" fmla="*/ 834726 h 2383034"/>
              <a:gd name="connsiteX4" fmla="*/ 299251 w 3293656"/>
              <a:gd name="connsiteY4" fmla="*/ 1572738 h 2383034"/>
              <a:gd name="connsiteX5" fmla="*/ 1550878 w 3293656"/>
              <a:gd name="connsiteY5" fmla="*/ 2062648 h 2383034"/>
              <a:gd name="connsiteX6" fmla="*/ 3288524 w 3293656"/>
              <a:gd name="connsiteY6" fmla="*/ 2383034 h 2383034"/>
              <a:gd name="connsiteX0" fmla="*/ 3314963 w 3314963"/>
              <a:gd name="connsiteY0" fmla="*/ 19363 h 2387069"/>
              <a:gd name="connsiteX1" fmla="*/ 1313845 w 3314963"/>
              <a:gd name="connsiteY1" fmla="*/ 22850 h 2387069"/>
              <a:gd name="connsiteX2" fmla="*/ 163470 w 3314963"/>
              <a:gd name="connsiteY2" fmla="*/ 294880 h 2387069"/>
              <a:gd name="connsiteX3" fmla="*/ 24202 w 3314963"/>
              <a:gd name="connsiteY3" fmla="*/ 838761 h 2387069"/>
              <a:gd name="connsiteX4" fmla="*/ 320558 w 3314963"/>
              <a:gd name="connsiteY4" fmla="*/ 1576773 h 2387069"/>
              <a:gd name="connsiteX5" fmla="*/ 1572185 w 3314963"/>
              <a:gd name="connsiteY5" fmla="*/ 2066683 h 2387069"/>
              <a:gd name="connsiteX6" fmla="*/ 3309831 w 3314963"/>
              <a:gd name="connsiteY6" fmla="*/ 2387069 h 2387069"/>
              <a:gd name="connsiteX0" fmla="*/ 3304335 w 3304335"/>
              <a:gd name="connsiteY0" fmla="*/ 19363 h 2387069"/>
              <a:gd name="connsiteX1" fmla="*/ 1303217 w 3304335"/>
              <a:gd name="connsiteY1" fmla="*/ 22850 h 2387069"/>
              <a:gd name="connsiteX2" fmla="*/ 152842 w 3304335"/>
              <a:gd name="connsiteY2" fmla="*/ 294880 h 2387069"/>
              <a:gd name="connsiteX3" fmla="*/ 13574 w 3304335"/>
              <a:gd name="connsiteY3" fmla="*/ 838761 h 2387069"/>
              <a:gd name="connsiteX4" fmla="*/ 309930 w 3304335"/>
              <a:gd name="connsiteY4" fmla="*/ 1576773 h 2387069"/>
              <a:gd name="connsiteX5" fmla="*/ 1561557 w 3304335"/>
              <a:gd name="connsiteY5" fmla="*/ 2066683 h 2387069"/>
              <a:gd name="connsiteX6" fmla="*/ 3299203 w 3304335"/>
              <a:gd name="connsiteY6" fmla="*/ 2387069 h 2387069"/>
              <a:gd name="connsiteX0" fmla="*/ 3314963 w 3314963"/>
              <a:gd name="connsiteY0" fmla="*/ 0 h 2367706"/>
              <a:gd name="connsiteX1" fmla="*/ 1313846 w 3314963"/>
              <a:gd name="connsiteY1" fmla="*/ 28605 h 2367706"/>
              <a:gd name="connsiteX2" fmla="*/ 163470 w 3314963"/>
              <a:gd name="connsiteY2" fmla="*/ 275517 h 2367706"/>
              <a:gd name="connsiteX3" fmla="*/ 24202 w 3314963"/>
              <a:gd name="connsiteY3" fmla="*/ 819398 h 2367706"/>
              <a:gd name="connsiteX4" fmla="*/ 320558 w 3314963"/>
              <a:gd name="connsiteY4" fmla="*/ 1557410 h 2367706"/>
              <a:gd name="connsiteX5" fmla="*/ 1572185 w 3314963"/>
              <a:gd name="connsiteY5" fmla="*/ 2047320 h 2367706"/>
              <a:gd name="connsiteX6" fmla="*/ 3309831 w 3314963"/>
              <a:gd name="connsiteY6" fmla="*/ 2367706 h 2367706"/>
              <a:gd name="connsiteX0" fmla="*/ 3314963 w 3314963"/>
              <a:gd name="connsiteY0" fmla="*/ 15733 h 2358321"/>
              <a:gd name="connsiteX1" fmla="*/ 1313846 w 3314963"/>
              <a:gd name="connsiteY1" fmla="*/ 19220 h 2358321"/>
              <a:gd name="connsiteX2" fmla="*/ 163470 w 3314963"/>
              <a:gd name="connsiteY2" fmla="*/ 266132 h 2358321"/>
              <a:gd name="connsiteX3" fmla="*/ 24202 w 3314963"/>
              <a:gd name="connsiteY3" fmla="*/ 810013 h 2358321"/>
              <a:gd name="connsiteX4" fmla="*/ 320558 w 3314963"/>
              <a:gd name="connsiteY4" fmla="*/ 1548025 h 2358321"/>
              <a:gd name="connsiteX5" fmla="*/ 1572185 w 3314963"/>
              <a:gd name="connsiteY5" fmla="*/ 2037935 h 2358321"/>
              <a:gd name="connsiteX6" fmla="*/ 3309831 w 3314963"/>
              <a:gd name="connsiteY6" fmla="*/ 2358321 h 2358321"/>
              <a:gd name="connsiteX0" fmla="*/ 3329987 w 3329987"/>
              <a:gd name="connsiteY0" fmla="*/ 1183 h 2373913"/>
              <a:gd name="connsiteX1" fmla="*/ 1313846 w 3329987"/>
              <a:gd name="connsiteY1" fmla="*/ 34812 h 2373913"/>
              <a:gd name="connsiteX2" fmla="*/ 163470 w 3329987"/>
              <a:gd name="connsiteY2" fmla="*/ 281724 h 2373913"/>
              <a:gd name="connsiteX3" fmla="*/ 24202 w 3329987"/>
              <a:gd name="connsiteY3" fmla="*/ 825605 h 2373913"/>
              <a:gd name="connsiteX4" fmla="*/ 320558 w 3329987"/>
              <a:gd name="connsiteY4" fmla="*/ 1563617 h 2373913"/>
              <a:gd name="connsiteX5" fmla="*/ 1572185 w 3329987"/>
              <a:gd name="connsiteY5" fmla="*/ 2053527 h 2373913"/>
              <a:gd name="connsiteX6" fmla="*/ 3309831 w 3329987"/>
              <a:gd name="connsiteY6" fmla="*/ 2373913 h 2373913"/>
              <a:gd name="connsiteX0" fmla="*/ 3321874 w 3321874"/>
              <a:gd name="connsiteY0" fmla="*/ 1183 h 2373913"/>
              <a:gd name="connsiteX1" fmla="*/ 1305733 w 3321874"/>
              <a:gd name="connsiteY1" fmla="*/ 34812 h 2373913"/>
              <a:gd name="connsiteX2" fmla="*/ 155357 w 3321874"/>
              <a:gd name="connsiteY2" fmla="*/ 281724 h 2373913"/>
              <a:gd name="connsiteX3" fmla="*/ 16089 w 3321874"/>
              <a:gd name="connsiteY3" fmla="*/ 825605 h 2373913"/>
              <a:gd name="connsiteX4" fmla="*/ 199770 w 3321874"/>
              <a:gd name="connsiteY4" fmla="*/ 1558593 h 2373913"/>
              <a:gd name="connsiteX5" fmla="*/ 1564072 w 3321874"/>
              <a:gd name="connsiteY5" fmla="*/ 2053527 h 2373913"/>
              <a:gd name="connsiteX6" fmla="*/ 3301718 w 3321874"/>
              <a:gd name="connsiteY6" fmla="*/ 2373913 h 2373913"/>
              <a:gd name="connsiteX0" fmla="*/ 3369625 w 3369625"/>
              <a:gd name="connsiteY0" fmla="*/ 1183 h 2373913"/>
              <a:gd name="connsiteX1" fmla="*/ 1353484 w 3369625"/>
              <a:gd name="connsiteY1" fmla="*/ 34812 h 2373913"/>
              <a:gd name="connsiteX2" fmla="*/ 203108 w 3369625"/>
              <a:gd name="connsiteY2" fmla="*/ 281724 h 2373913"/>
              <a:gd name="connsiteX3" fmla="*/ 3748 w 3369625"/>
              <a:gd name="connsiteY3" fmla="*/ 815558 h 2373913"/>
              <a:gd name="connsiteX4" fmla="*/ 247521 w 3369625"/>
              <a:gd name="connsiteY4" fmla="*/ 1558593 h 2373913"/>
              <a:gd name="connsiteX5" fmla="*/ 1611823 w 3369625"/>
              <a:gd name="connsiteY5" fmla="*/ 2053527 h 2373913"/>
              <a:gd name="connsiteX6" fmla="*/ 3349469 w 3369625"/>
              <a:gd name="connsiteY6" fmla="*/ 2373913 h 2373913"/>
              <a:gd name="connsiteX0" fmla="*/ 3370635 w 3370635"/>
              <a:gd name="connsiteY0" fmla="*/ 1183 h 2373913"/>
              <a:gd name="connsiteX1" fmla="*/ 1354494 w 3370635"/>
              <a:gd name="connsiteY1" fmla="*/ 34812 h 2373913"/>
              <a:gd name="connsiteX2" fmla="*/ 204118 w 3370635"/>
              <a:gd name="connsiteY2" fmla="*/ 281724 h 2373913"/>
              <a:gd name="connsiteX3" fmla="*/ 4758 w 3370635"/>
              <a:gd name="connsiteY3" fmla="*/ 815558 h 2373913"/>
              <a:gd name="connsiteX4" fmla="*/ 263554 w 3370635"/>
              <a:gd name="connsiteY4" fmla="*/ 1468169 h 2373913"/>
              <a:gd name="connsiteX5" fmla="*/ 1612833 w 3370635"/>
              <a:gd name="connsiteY5" fmla="*/ 2053527 h 2373913"/>
              <a:gd name="connsiteX6" fmla="*/ 3350479 w 3370635"/>
              <a:gd name="connsiteY6" fmla="*/ 2373913 h 2373913"/>
              <a:gd name="connsiteX0" fmla="*/ 3369706 w 3369706"/>
              <a:gd name="connsiteY0" fmla="*/ 1183 h 2373913"/>
              <a:gd name="connsiteX1" fmla="*/ 1353565 w 3369706"/>
              <a:gd name="connsiteY1" fmla="*/ 34812 h 2373913"/>
              <a:gd name="connsiteX2" fmla="*/ 203189 w 3369706"/>
              <a:gd name="connsiteY2" fmla="*/ 281724 h 2373913"/>
              <a:gd name="connsiteX3" fmla="*/ 3829 w 3369706"/>
              <a:gd name="connsiteY3" fmla="*/ 815558 h 2373913"/>
              <a:gd name="connsiteX4" fmla="*/ 262625 w 3369706"/>
              <a:gd name="connsiteY4" fmla="*/ 1468169 h 2373913"/>
              <a:gd name="connsiteX5" fmla="*/ 1611904 w 3369706"/>
              <a:gd name="connsiteY5" fmla="*/ 2053527 h 2373913"/>
              <a:gd name="connsiteX6" fmla="*/ 3349550 w 3369706"/>
              <a:gd name="connsiteY6" fmla="*/ 2373913 h 2373913"/>
              <a:gd name="connsiteX0" fmla="*/ 3367227 w 3367227"/>
              <a:gd name="connsiteY0" fmla="*/ 1183 h 2373913"/>
              <a:gd name="connsiteX1" fmla="*/ 1351086 w 3367227"/>
              <a:gd name="connsiteY1" fmla="*/ 34812 h 2373913"/>
              <a:gd name="connsiteX2" fmla="*/ 200710 w 3367227"/>
              <a:gd name="connsiteY2" fmla="*/ 281724 h 2373913"/>
              <a:gd name="connsiteX3" fmla="*/ 1350 w 3367227"/>
              <a:gd name="connsiteY3" fmla="*/ 815558 h 2373913"/>
              <a:gd name="connsiteX4" fmla="*/ 260146 w 3367227"/>
              <a:gd name="connsiteY4" fmla="*/ 1468169 h 2373913"/>
              <a:gd name="connsiteX5" fmla="*/ 1609425 w 3367227"/>
              <a:gd name="connsiteY5" fmla="*/ 2053527 h 2373913"/>
              <a:gd name="connsiteX6" fmla="*/ 3347071 w 3367227"/>
              <a:gd name="connsiteY6" fmla="*/ 2373913 h 2373913"/>
              <a:gd name="connsiteX0" fmla="*/ 3396541 w 3396541"/>
              <a:gd name="connsiteY0" fmla="*/ 1183 h 2373913"/>
              <a:gd name="connsiteX1" fmla="*/ 1380400 w 3396541"/>
              <a:gd name="connsiteY1" fmla="*/ 34812 h 2373913"/>
              <a:gd name="connsiteX2" fmla="*/ 230024 w 3396541"/>
              <a:gd name="connsiteY2" fmla="*/ 281724 h 2373913"/>
              <a:gd name="connsiteX3" fmla="*/ 617 w 3396541"/>
              <a:gd name="connsiteY3" fmla="*/ 820582 h 2373913"/>
              <a:gd name="connsiteX4" fmla="*/ 289460 w 3396541"/>
              <a:gd name="connsiteY4" fmla="*/ 1468169 h 2373913"/>
              <a:gd name="connsiteX5" fmla="*/ 1638739 w 3396541"/>
              <a:gd name="connsiteY5" fmla="*/ 2053527 h 2373913"/>
              <a:gd name="connsiteX6" fmla="*/ 3376385 w 3396541"/>
              <a:gd name="connsiteY6" fmla="*/ 2373913 h 2373913"/>
              <a:gd name="connsiteX0" fmla="*/ 3419076 w 3419076"/>
              <a:gd name="connsiteY0" fmla="*/ 0 h 2397848"/>
              <a:gd name="connsiteX1" fmla="*/ 1380400 w 3419076"/>
              <a:gd name="connsiteY1" fmla="*/ 58747 h 2397848"/>
              <a:gd name="connsiteX2" fmla="*/ 230024 w 3419076"/>
              <a:gd name="connsiteY2" fmla="*/ 305659 h 2397848"/>
              <a:gd name="connsiteX3" fmla="*/ 617 w 3419076"/>
              <a:gd name="connsiteY3" fmla="*/ 844517 h 2397848"/>
              <a:gd name="connsiteX4" fmla="*/ 289460 w 3419076"/>
              <a:gd name="connsiteY4" fmla="*/ 1492104 h 2397848"/>
              <a:gd name="connsiteX5" fmla="*/ 1638739 w 3419076"/>
              <a:gd name="connsiteY5" fmla="*/ 2077462 h 2397848"/>
              <a:gd name="connsiteX6" fmla="*/ 3376385 w 3419076"/>
              <a:gd name="connsiteY6" fmla="*/ 2397848 h 239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9076" h="2397848">
                <a:moveTo>
                  <a:pt x="3419076" y="0"/>
                </a:moveTo>
                <a:cubicBezTo>
                  <a:pt x="2752037" y="1162"/>
                  <a:pt x="1911909" y="7804"/>
                  <a:pt x="1380400" y="58747"/>
                </a:cubicBezTo>
                <a:cubicBezTo>
                  <a:pt x="848891" y="109690"/>
                  <a:pt x="459988" y="174697"/>
                  <a:pt x="230024" y="305659"/>
                </a:cubicBezTo>
                <a:cubicBezTo>
                  <a:pt x="60" y="436621"/>
                  <a:pt x="5734" y="686965"/>
                  <a:pt x="617" y="844517"/>
                </a:cubicBezTo>
                <a:cubicBezTo>
                  <a:pt x="-4500" y="1002069"/>
                  <a:pt x="16440" y="1286613"/>
                  <a:pt x="289460" y="1492104"/>
                </a:cubicBezTo>
                <a:cubicBezTo>
                  <a:pt x="562480" y="1697595"/>
                  <a:pt x="1124251" y="1926505"/>
                  <a:pt x="1638739" y="2077462"/>
                </a:cubicBezTo>
                <a:cubicBezTo>
                  <a:pt x="2153227" y="2228419"/>
                  <a:pt x="3057399" y="2365369"/>
                  <a:pt x="3376385" y="2397848"/>
                </a:cubicBezTo>
              </a:path>
            </a:pathLst>
          </a:cu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8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567E13-480F-0613-5CC9-301D7692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47" y="2924942"/>
            <a:ext cx="5017304" cy="351211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D2846-05B7-11EF-7482-86E92D68D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952558"/>
            <a:ext cx="10826751" cy="5292515"/>
          </a:xfrm>
        </p:spPr>
        <p:txBody>
          <a:bodyPr>
            <a:normAutofit/>
          </a:bodyPr>
          <a:lstStyle/>
          <a:p>
            <a:r>
              <a:rPr lang="en-US" sz="2000" dirty="0"/>
              <a:t>Should be maximized with a target of between 170 and 200</a:t>
            </a:r>
          </a:p>
          <a:p>
            <a:r>
              <a:rPr lang="en-US" sz="2000" dirty="0"/>
              <a:t>Desire a clear increase over DU/FFA/</a:t>
            </a:r>
            <a:r>
              <a:rPr lang="en-US" sz="2000" dirty="0" err="1"/>
              <a:t>Riso</a:t>
            </a:r>
            <a:r>
              <a:rPr lang="en-US" sz="2000" dirty="0"/>
              <a:t> series</a:t>
            </a:r>
          </a:p>
          <a:p>
            <a:r>
              <a:rPr lang="en-US" sz="2000" dirty="0"/>
              <a:t>Desire more robust performance than S-series (broader peak, less Re# dependance)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24AAE-DA6D-A6CB-198A-8AE532AD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 to Drag Ratio (L/D)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24126-44DD-9BED-FE99-F02BE88EBE71}"/>
              </a:ext>
            </a:extLst>
          </p:cNvPr>
          <p:cNvSpPr txBox="1"/>
          <p:nvPr/>
        </p:nvSpPr>
        <p:spPr>
          <a:xfrm>
            <a:off x="10028903" y="0"/>
            <a:ext cx="216309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DD771-BE9C-00CA-2223-992ACB0697A5}"/>
              </a:ext>
            </a:extLst>
          </p:cNvPr>
          <p:cNvSpPr txBox="1"/>
          <p:nvPr/>
        </p:nvSpPr>
        <p:spPr>
          <a:xfrm>
            <a:off x="3304636" y="2995895"/>
            <a:ext cx="243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XFOIL Data at 3 Million Re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988676-B9C2-CB95-2E51-00D329F69CA2}"/>
              </a:ext>
            </a:extLst>
          </p:cNvPr>
          <p:cNvGraphicFramePr>
            <a:graphicFrameLocks noGrp="1"/>
          </p:cNvGraphicFramePr>
          <p:nvPr/>
        </p:nvGraphicFramePr>
        <p:xfrm>
          <a:off x="1588137" y="2177057"/>
          <a:ext cx="886968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5600550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74694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6052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5761512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866462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112997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01783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31399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29230395"/>
                    </a:ext>
                  </a:extLst>
                </a:gridCol>
              </a:tblGrid>
              <a:tr h="27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Normalized Thickness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1155"/>
                  </a:ext>
                </a:extLst>
              </a:tr>
              <a:tr h="271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L/D Target</a:t>
                      </a: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200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200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200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190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185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180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175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170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33151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275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D898B-DEAF-E472-B986-40F65DC06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Angle of attack difference between design C</a:t>
            </a:r>
            <a:r>
              <a:rPr lang="en-US" baseline="-25000"/>
              <a:t>L</a:t>
            </a:r>
            <a:r>
              <a:rPr lang="en-US"/>
              <a:t> and </a:t>
            </a:r>
            <a:r>
              <a:rPr lang="en-US" err="1"/>
              <a:t>C</a:t>
            </a:r>
            <a:r>
              <a:rPr lang="en-US" baseline="-25000" err="1"/>
              <a:t>L,max</a:t>
            </a:r>
            <a:endParaRPr lang="en-US"/>
          </a:p>
          <a:p>
            <a:r>
              <a:rPr lang="en-US" i="1"/>
              <a:t>Must</a:t>
            </a:r>
            <a:r>
              <a:rPr lang="en-US"/>
              <a:t> exceed 3 degrees for robustness to real-world conditions</a:t>
            </a:r>
            <a:endParaRPr lang="en-US" i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AE521-2FC9-F9AD-B130-17D51F5B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Stall Margin--Clean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9CE17-8208-7098-403C-53D7797B5146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Requirement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7DE014-7A05-0BC7-A978-87226C3F5E90}"/>
              </a:ext>
            </a:extLst>
          </p:cNvPr>
          <p:cNvCxnSpPr>
            <a:cxnSpLocks/>
            <a:stCxn id="19" idx="0"/>
            <a:endCxn id="19" idx="2"/>
          </p:cNvCxnSpPr>
          <p:nvPr/>
        </p:nvCxnSpPr>
        <p:spPr>
          <a:xfrm>
            <a:off x="3034969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05E28C-20B7-B4E9-DBCF-7CB7BBA60E8C}"/>
              </a:ext>
            </a:extLst>
          </p:cNvPr>
          <p:cNvCxnSpPr>
            <a:cxnSpLocks/>
            <a:stCxn id="19" idx="1"/>
            <a:endCxn id="19" idx="3"/>
          </p:cNvCxnSpPr>
          <p:nvPr/>
        </p:nvCxnSpPr>
        <p:spPr>
          <a:xfrm>
            <a:off x="794689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BCFE2-A7FB-F476-778F-E598C7AE9CA8}"/>
              </a:ext>
            </a:extLst>
          </p:cNvPr>
          <p:cNvSpPr>
            <a:spLocks/>
          </p:cNvSpPr>
          <p:nvPr/>
        </p:nvSpPr>
        <p:spPr>
          <a:xfrm>
            <a:off x="794689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6B6FB3-2010-41DC-8E7E-50809914DA80}"/>
              </a:ext>
            </a:extLst>
          </p:cNvPr>
          <p:cNvCxnSpPr>
            <a:cxnSpLocks/>
          </p:cNvCxnSpPr>
          <p:nvPr/>
        </p:nvCxnSpPr>
        <p:spPr>
          <a:xfrm>
            <a:off x="6514130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5465BE-E467-E202-0AB0-E496EC8EDEC2}"/>
              </a:ext>
            </a:extLst>
          </p:cNvPr>
          <p:cNvCxnSpPr>
            <a:cxnSpLocks/>
            <a:stCxn id="22" idx="1"/>
            <a:endCxn id="22" idx="3"/>
          </p:cNvCxnSpPr>
          <p:nvPr/>
        </p:nvCxnSpPr>
        <p:spPr>
          <a:xfrm>
            <a:off x="6514130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158D583-E3E3-5B04-5ED5-FB9D7E338505}"/>
              </a:ext>
            </a:extLst>
          </p:cNvPr>
          <p:cNvSpPr>
            <a:spLocks/>
          </p:cNvSpPr>
          <p:nvPr/>
        </p:nvSpPr>
        <p:spPr>
          <a:xfrm>
            <a:off x="6514130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AF80E52-B1F3-CB46-EF48-094F4E50DF48}"/>
              </a:ext>
            </a:extLst>
          </p:cNvPr>
          <p:cNvSpPr/>
          <p:nvPr/>
        </p:nvSpPr>
        <p:spPr>
          <a:xfrm>
            <a:off x="979661" y="2653196"/>
            <a:ext cx="4127179" cy="3587607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179" h="3587607">
                <a:moveTo>
                  <a:pt x="4127179" y="141882"/>
                </a:moveTo>
                <a:cubicBezTo>
                  <a:pt x="3987376" y="61732"/>
                  <a:pt x="3832114" y="11562"/>
                  <a:pt x="3706981" y="2037"/>
                </a:cubicBezTo>
                <a:cubicBezTo>
                  <a:pt x="3581848" y="-7488"/>
                  <a:pt x="3345317" y="6755"/>
                  <a:pt x="3128502" y="260528"/>
                </a:cubicBezTo>
                <a:cubicBezTo>
                  <a:pt x="2911687" y="514301"/>
                  <a:pt x="1343950" y="2777775"/>
                  <a:pt x="1107973" y="3092219"/>
                </a:cubicBezTo>
                <a:cubicBezTo>
                  <a:pt x="871996" y="3406663"/>
                  <a:pt x="744406" y="3578580"/>
                  <a:pt x="467504" y="3586885"/>
                </a:cubicBezTo>
                <a:cubicBezTo>
                  <a:pt x="190602" y="3595190"/>
                  <a:pt x="147878" y="3531380"/>
                  <a:pt x="0" y="3421555"/>
                </a:cubicBezTo>
              </a:path>
            </a:pathLst>
          </a:custGeom>
          <a:noFill/>
          <a:ln w="19050">
            <a:solidFill>
              <a:srgbClr val="0065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D609C2-1233-F7DB-130E-C91BBAEAD14C}"/>
              </a:ext>
            </a:extLst>
          </p:cNvPr>
          <p:cNvSpPr txBox="1"/>
          <p:nvPr/>
        </p:nvSpPr>
        <p:spPr>
          <a:xfrm>
            <a:off x="10994690" y="42294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0AD668-311A-5E7D-33CB-A29B6EC07A88}"/>
              </a:ext>
            </a:extLst>
          </p:cNvPr>
          <p:cNvSpPr txBox="1"/>
          <p:nvPr/>
        </p:nvSpPr>
        <p:spPr>
          <a:xfrm>
            <a:off x="6317602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F9A646-C95F-F2B3-1B71-2C1A426E90E1}"/>
              </a:ext>
            </a:extLst>
          </p:cNvPr>
          <p:cNvSpPr txBox="1"/>
          <p:nvPr/>
        </p:nvSpPr>
        <p:spPr>
          <a:xfrm>
            <a:off x="2847461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CA4A77-3C64-D55B-DB66-8183D847220C}"/>
              </a:ext>
            </a:extLst>
          </p:cNvPr>
          <p:cNvSpPr txBox="1"/>
          <p:nvPr/>
        </p:nvSpPr>
        <p:spPr>
          <a:xfrm>
            <a:off x="5260772" y="42114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EBFDFC-AA2C-2FF9-13A4-6ACC1BFA9B3C}"/>
              </a:ext>
            </a:extLst>
          </p:cNvPr>
          <p:cNvCxnSpPr>
            <a:cxnSpLocks/>
          </p:cNvCxnSpPr>
          <p:nvPr/>
        </p:nvCxnSpPr>
        <p:spPr>
          <a:xfrm flipV="1">
            <a:off x="3972647" y="3080568"/>
            <a:ext cx="0" cy="133353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4CA3B68-4959-B195-9773-C1BF31BDDF36}"/>
              </a:ext>
            </a:extLst>
          </p:cNvPr>
          <p:cNvSpPr>
            <a:spLocks noChangeAspect="1"/>
          </p:cNvSpPr>
          <p:nvPr/>
        </p:nvSpPr>
        <p:spPr>
          <a:xfrm>
            <a:off x="3924220" y="3044825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2A766-25D4-6FBD-024C-1C7D14F41817}"/>
              </a:ext>
            </a:extLst>
          </p:cNvPr>
          <p:cNvSpPr txBox="1"/>
          <p:nvPr/>
        </p:nvSpPr>
        <p:spPr>
          <a:xfrm>
            <a:off x="3811082" y="434126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B21722-4828-AC24-8ED8-1853A5F6FB30}"/>
              </a:ext>
            </a:extLst>
          </p:cNvPr>
          <p:cNvCxnSpPr>
            <a:cxnSpLocks/>
          </p:cNvCxnSpPr>
          <p:nvPr/>
        </p:nvCxnSpPr>
        <p:spPr>
          <a:xfrm flipV="1">
            <a:off x="4608888" y="2653196"/>
            <a:ext cx="0" cy="174288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9DDC056-EE84-006B-11FB-6AF6FAEF0CF4}"/>
              </a:ext>
            </a:extLst>
          </p:cNvPr>
          <p:cNvSpPr>
            <a:spLocks noChangeAspect="1"/>
          </p:cNvSpPr>
          <p:nvPr/>
        </p:nvSpPr>
        <p:spPr>
          <a:xfrm>
            <a:off x="4560461" y="2617453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DE5AC-8D3C-41F6-E6B9-D97A31F8D21E}"/>
              </a:ext>
            </a:extLst>
          </p:cNvPr>
          <p:cNvSpPr txBox="1"/>
          <p:nvPr/>
        </p:nvSpPr>
        <p:spPr>
          <a:xfrm>
            <a:off x="4459218" y="4341264"/>
            <a:ext cx="60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>
                <a:latin typeface="Aptos" panose="020B0004020202020204" pitchFamily="34" charset="0"/>
                <a:cs typeface="Arial" panose="020B0604020202020204" pitchFamily="34" charset="0"/>
              </a:rPr>
              <a:t>stall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6C0F9B-80CA-D2C2-EDAA-4E6A3E4D1702}"/>
              </a:ext>
            </a:extLst>
          </p:cNvPr>
          <p:cNvCxnSpPr>
            <a:cxnSpLocks/>
          </p:cNvCxnSpPr>
          <p:nvPr/>
        </p:nvCxnSpPr>
        <p:spPr>
          <a:xfrm flipH="1">
            <a:off x="3999259" y="3776832"/>
            <a:ext cx="56120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D1FED13-FE63-AC55-7C76-F4800BD932DB}"/>
              </a:ext>
            </a:extLst>
          </p:cNvPr>
          <p:cNvCxnSpPr>
            <a:cxnSpLocks/>
          </p:cNvCxnSpPr>
          <p:nvPr/>
        </p:nvCxnSpPr>
        <p:spPr>
          <a:xfrm flipH="1">
            <a:off x="4336897" y="3239223"/>
            <a:ext cx="690575" cy="473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28D618B-848E-31D7-457C-F1C0D087AA55}"/>
              </a:ext>
            </a:extLst>
          </p:cNvPr>
          <p:cNvSpPr txBox="1"/>
          <p:nvPr/>
        </p:nvSpPr>
        <p:spPr>
          <a:xfrm>
            <a:off x="4750737" y="288852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Stall Margin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7D48336-9A8D-ABAF-A0AD-7BDFA8266ED5}"/>
              </a:ext>
            </a:extLst>
          </p:cNvPr>
          <p:cNvSpPr/>
          <p:nvPr/>
        </p:nvSpPr>
        <p:spPr>
          <a:xfrm>
            <a:off x="7450677" y="2618961"/>
            <a:ext cx="3356499" cy="3519828"/>
          </a:xfrm>
          <a:custGeom>
            <a:avLst/>
            <a:gdLst>
              <a:gd name="connsiteX0" fmla="*/ 2773508 w 3032913"/>
              <a:gd name="connsiteY0" fmla="*/ 3320 h 2704980"/>
              <a:gd name="connsiteX1" fmla="*/ 1009559 w 3032913"/>
              <a:gd name="connsiteY1" fmla="*/ 61686 h 2704980"/>
              <a:gd name="connsiteX2" fmla="*/ 315653 w 3032913"/>
              <a:gd name="connsiteY2" fmla="*/ 424852 h 2704980"/>
              <a:gd name="connsiteX3" fmla="*/ 36793 w 3032913"/>
              <a:gd name="connsiteY3" fmla="*/ 1858060 h 2704980"/>
              <a:gd name="connsiteX4" fmla="*/ 1100351 w 3032913"/>
              <a:gd name="connsiteY4" fmla="*/ 2519541 h 2704980"/>
              <a:gd name="connsiteX5" fmla="*/ 3032913 w 3032913"/>
              <a:gd name="connsiteY5" fmla="*/ 2701124 h 2704980"/>
              <a:gd name="connsiteX0" fmla="*/ 2795158 w 3054563"/>
              <a:gd name="connsiteY0" fmla="*/ 13346 h 2715006"/>
              <a:gd name="connsiteX1" fmla="*/ 1031209 w 3054563"/>
              <a:gd name="connsiteY1" fmla="*/ 71712 h 2715006"/>
              <a:gd name="connsiteX2" fmla="*/ 233541 w 3054563"/>
              <a:gd name="connsiteY2" fmla="*/ 654705 h 2715006"/>
              <a:gd name="connsiteX3" fmla="*/ 58443 w 3054563"/>
              <a:gd name="connsiteY3" fmla="*/ 1868086 h 2715006"/>
              <a:gd name="connsiteX4" fmla="*/ 1122001 w 3054563"/>
              <a:gd name="connsiteY4" fmla="*/ 2529567 h 2715006"/>
              <a:gd name="connsiteX5" fmla="*/ 3054563 w 3054563"/>
              <a:gd name="connsiteY5" fmla="*/ 2711150 h 2715006"/>
              <a:gd name="connsiteX0" fmla="*/ 2795888 w 3055293"/>
              <a:gd name="connsiteY0" fmla="*/ 537 h 2702197"/>
              <a:gd name="connsiteX1" fmla="*/ 1057879 w 3055293"/>
              <a:gd name="connsiteY1" fmla="*/ 144689 h 2702197"/>
              <a:gd name="connsiteX2" fmla="*/ 234271 w 3055293"/>
              <a:gd name="connsiteY2" fmla="*/ 641896 h 2702197"/>
              <a:gd name="connsiteX3" fmla="*/ 59173 w 3055293"/>
              <a:gd name="connsiteY3" fmla="*/ 1855277 h 2702197"/>
              <a:gd name="connsiteX4" fmla="*/ 1122731 w 3055293"/>
              <a:gd name="connsiteY4" fmla="*/ 2516758 h 2702197"/>
              <a:gd name="connsiteX5" fmla="*/ 3055293 w 3055293"/>
              <a:gd name="connsiteY5" fmla="*/ 2698341 h 2702197"/>
              <a:gd name="connsiteX0" fmla="*/ 3210934 w 3210934"/>
              <a:gd name="connsiteY0" fmla="*/ 284 h 2755560"/>
              <a:gd name="connsiteX1" fmla="*/ 1057879 w 3210934"/>
              <a:gd name="connsiteY1" fmla="*/ 198052 h 2755560"/>
              <a:gd name="connsiteX2" fmla="*/ 234271 w 3210934"/>
              <a:gd name="connsiteY2" fmla="*/ 695259 h 2755560"/>
              <a:gd name="connsiteX3" fmla="*/ 59173 w 3210934"/>
              <a:gd name="connsiteY3" fmla="*/ 1908640 h 2755560"/>
              <a:gd name="connsiteX4" fmla="*/ 1122731 w 3210934"/>
              <a:gd name="connsiteY4" fmla="*/ 2570121 h 2755560"/>
              <a:gd name="connsiteX5" fmla="*/ 3055293 w 3210934"/>
              <a:gd name="connsiteY5" fmla="*/ 2751704 h 2755560"/>
              <a:gd name="connsiteX0" fmla="*/ 3182939 w 3182939"/>
              <a:gd name="connsiteY0" fmla="*/ 284 h 2755560"/>
              <a:gd name="connsiteX1" fmla="*/ 1029884 w 3182939"/>
              <a:gd name="connsiteY1" fmla="*/ 198052 h 2755560"/>
              <a:gd name="connsiteX2" fmla="*/ 206276 w 3182939"/>
              <a:gd name="connsiteY2" fmla="*/ 695259 h 2755560"/>
              <a:gd name="connsiteX3" fmla="*/ 31178 w 3182939"/>
              <a:gd name="connsiteY3" fmla="*/ 1908640 h 2755560"/>
              <a:gd name="connsiteX4" fmla="*/ 1094736 w 3182939"/>
              <a:gd name="connsiteY4" fmla="*/ 2570121 h 2755560"/>
              <a:gd name="connsiteX5" fmla="*/ 3027298 w 3182939"/>
              <a:gd name="connsiteY5" fmla="*/ 2751704 h 2755560"/>
              <a:gd name="connsiteX0" fmla="*/ 3222231 w 3222231"/>
              <a:gd name="connsiteY0" fmla="*/ 284 h 2755560"/>
              <a:gd name="connsiteX1" fmla="*/ 1069176 w 3222231"/>
              <a:gd name="connsiteY1" fmla="*/ 198052 h 2755560"/>
              <a:gd name="connsiteX2" fmla="*/ 206657 w 3222231"/>
              <a:gd name="connsiteY2" fmla="*/ 695259 h 2755560"/>
              <a:gd name="connsiteX3" fmla="*/ 70470 w 3222231"/>
              <a:gd name="connsiteY3" fmla="*/ 1908640 h 2755560"/>
              <a:gd name="connsiteX4" fmla="*/ 1134028 w 3222231"/>
              <a:gd name="connsiteY4" fmla="*/ 2570121 h 2755560"/>
              <a:gd name="connsiteX5" fmla="*/ 3066590 w 3222231"/>
              <a:gd name="connsiteY5" fmla="*/ 2751704 h 2755560"/>
              <a:gd name="connsiteX0" fmla="*/ 3208251 w 3208251"/>
              <a:gd name="connsiteY0" fmla="*/ 284 h 2755560"/>
              <a:gd name="connsiteX1" fmla="*/ 1055196 w 3208251"/>
              <a:gd name="connsiteY1" fmla="*/ 198052 h 2755560"/>
              <a:gd name="connsiteX2" fmla="*/ 192677 w 3208251"/>
              <a:gd name="connsiteY2" fmla="*/ 695259 h 2755560"/>
              <a:gd name="connsiteX3" fmla="*/ 56490 w 3208251"/>
              <a:gd name="connsiteY3" fmla="*/ 1908640 h 2755560"/>
              <a:gd name="connsiteX4" fmla="*/ 1120048 w 3208251"/>
              <a:gd name="connsiteY4" fmla="*/ 2570121 h 2755560"/>
              <a:gd name="connsiteX5" fmla="*/ 3052610 w 3208251"/>
              <a:gd name="connsiteY5" fmla="*/ 2751704 h 2755560"/>
              <a:gd name="connsiteX0" fmla="*/ 3155643 w 3155643"/>
              <a:gd name="connsiteY0" fmla="*/ 284 h 2755560"/>
              <a:gd name="connsiteX1" fmla="*/ 1002588 w 3155643"/>
              <a:gd name="connsiteY1" fmla="*/ 198052 h 2755560"/>
              <a:gd name="connsiteX2" fmla="*/ 140069 w 3155643"/>
              <a:gd name="connsiteY2" fmla="*/ 695259 h 2755560"/>
              <a:gd name="connsiteX3" fmla="*/ 94674 w 3155643"/>
              <a:gd name="connsiteY3" fmla="*/ 1683452 h 2755560"/>
              <a:gd name="connsiteX4" fmla="*/ 1067440 w 3155643"/>
              <a:gd name="connsiteY4" fmla="*/ 2570121 h 2755560"/>
              <a:gd name="connsiteX5" fmla="*/ 3000002 w 3155643"/>
              <a:gd name="connsiteY5" fmla="*/ 2751704 h 2755560"/>
              <a:gd name="connsiteX0" fmla="*/ 3172195 w 3172195"/>
              <a:gd name="connsiteY0" fmla="*/ 284 h 2755560"/>
              <a:gd name="connsiteX1" fmla="*/ 1019140 w 3172195"/>
              <a:gd name="connsiteY1" fmla="*/ 198052 h 2755560"/>
              <a:gd name="connsiteX2" fmla="*/ 156621 w 3172195"/>
              <a:gd name="connsiteY2" fmla="*/ 695259 h 2755560"/>
              <a:gd name="connsiteX3" fmla="*/ 111226 w 3172195"/>
              <a:gd name="connsiteY3" fmla="*/ 1683452 h 2755560"/>
              <a:gd name="connsiteX4" fmla="*/ 1083992 w 3172195"/>
              <a:gd name="connsiteY4" fmla="*/ 2570121 h 2755560"/>
              <a:gd name="connsiteX5" fmla="*/ 3016554 w 3172195"/>
              <a:gd name="connsiteY5" fmla="*/ 2751704 h 2755560"/>
              <a:gd name="connsiteX0" fmla="*/ 3171270 w 3171270"/>
              <a:gd name="connsiteY0" fmla="*/ 284 h 2752448"/>
              <a:gd name="connsiteX1" fmla="*/ 1018215 w 3171270"/>
              <a:gd name="connsiteY1" fmla="*/ 198052 h 2752448"/>
              <a:gd name="connsiteX2" fmla="*/ 155696 w 3171270"/>
              <a:gd name="connsiteY2" fmla="*/ 695259 h 2752448"/>
              <a:gd name="connsiteX3" fmla="*/ 110301 w 3171270"/>
              <a:gd name="connsiteY3" fmla="*/ 1683452 h 2752448"/>
              <a:gd name="connsiteX4" fmla="*/ 1303560 w 3171270"/>
              <a:gd name="connsiteY4" fmla="*/ 2221617 h 2752448"/>
              <a:gd name="connsiteX5" fmla="*/ 3015629 w 3171270"/>
              <a:gd name="connsiteY5" fmla="*/ 2751704 h 2752448"/>
              <a:gd name="connsiteX0" fmla="*/ 3171270 w 3177757"/>
              <a:gd name="connsiteY0" fmla="*/ 284 h 2517453"/>
              <a:gd name="connsiteX1" fmla="*/ 1018215 w 3177757"/>
              <a:gd name="connsiteY1" fmla="*/ 198052 h 2517453"/>
              <a:gd name="connsiteX2" fmla="*/ 155696 w 3177757"/>
              <a:gd name="connsiteY2" fmla="*/ 695259 h 2517453"/>
              <a:gd name="connsiteX3" fmla="*/ 110301 w 3177757"/>
              <a:gd name="connsiteY3" fmla="*/ 1683452 h 2517453"/>
              <a:gd name="connsiteX4" fmla="*/ 1303560 w 3177757"/>
              <a:gd name="connsiteY4" fmla="*/ 2221617 h 2517453"/>
              <a:gd name="connsiteX5" fmla="*/ 3177757 w 3177757"/>
              <a:gd name="connsiteY5" fmla="*/ 2515794 h 2517453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17774"/>
              <a:gd name="connsiteX1" fmla="*/ 1018215 w 3177757"/>
              <a:gd name="connsiteY1" fmla="*/ 198052 h 2517774"/>
              <a:gd name="connsiteX2" fmla="*/ 155696 w 3177757"/>
              <a:gd name="connsiteY2" fmla="*/ 695259 h 2517774"/>
              <a:gd name="connsiteX3" fmla="*/ 110301 w 3177757"/>
              <a:gd name="connsiteY3" fmla="*/ 1683452 h 2517774"/>
              <a:gd name="connsiteX4" fmla="*/ 1303560 w 3177757"/>
              <a:gd name="connsiteY4" fmla="*/ 2221617 h 2517774"/>
              <a:gd name="connsiteX5" fmla="*/ 3177757 w 3177757"/>
              <a:gd name="connsiteY5" fmla="*/ 2515794 h 2517774"/>
              <a:gd name="connsiteX0" fmla="*/ 3171270 w 3177757"/>
              <a:gd name="connsiteY0" fmla="*/ 284 h 2517600"/>
              <a:gd name="connsiteX1" fmla="*/ 1018215 w 3177757"/>
              <a:gd name="connsiteY1" fmla="*/ 198052 h 2517600"/>
              <a:gd name="connsiteX2" fmla="*/ 155696 w 3177757"/>
              <a:gd name="connsiteY2" fmla="*/ 695259 h 2517600"/>
              <a:gd name="connsiteX3" fmla="*/ 110301 w 3177757"/>
              <a:gd name="connsiteY3" fmla="*/ 1683452 h 2517600"/>
              <a:gd name="connsiteX4" fmla="*/ 1303560 w 3177757"/>
              <a:gd name="connsiteY4" fmla="*/ 2221617 h 2517600"/>
              <a:gd name="connsiteX5" fmla="*/ 3177757 w 3177757"/>
              <a:gd name="connsiteY5" fmla="*/ 2515794 h 2517600"/>
              <a:gd name="connsiteX0" fmla="*/ 3203273 w 3209760"/>
              <a:gd name="connsiteY0" fmla="*/ 231 h 2517547"/>
              <a:gd name="connsiteX1" fmla="*/ 1050218 w 3209760"/>
              <a:gd name="connsiteY1" fmla="*/ 197999 h 2517547"/>
              <a:gd name="connsiteX2" fmla="*/ 122848 w 3209760"/>
              <a:gd name="connsiteY2" fmla="*/ 561166 h 2517547"/>
              <a:gd name="connsiteX3" fmla="*/ 142304 w 3209760"/>
              <a:gd name="connsiteY3" fmla="*/ 1683399 h 2517547"/>
              <a:gd name="connsiteX4" fmla="*/ 1335563 w 3209760"/>
              <a:gd name="connsiteY4" fmla="*/ 2221564 h 2517547"/>
              <a:gd name="connsiteX5" fmla="*/ 3209760 w 3209760"/>
              <a:gd name="connsiteY5" fmla="*/ 2515741 h 2517547"/>
              <a:gd name="connsiteX0" fmla="*/ 3161423 w 3167910"/>
              <a:gd name="connsiteY0" fmla="*/ 231 h 2517565"/>
              <a:gd name="connsiteX1" fmla="*/ 1008368 w 3167910"/>
              <a:gd name="connsiteY1" fmla="*/ 197999 h 2517565"/>
              <a:gd name="connsiteX2" fmla="*/ 80998 w 3167910"/>
              <a:gd name="connsiteY2" fmla="*/ 561166 h 2517565"/>
              <a:gd name="connsiteX3" fmla="*/ 184760 w 3167910"/>
              <a:gd name="connsiteY3" fmla="*/ 1565443 h 2517565"/>
              <a:gd name="connsiteX4" fmla="*/ 1293713 w 3167910"/>
              <a:gd name="connsiteY4" fmla="*/ 2221564 h 2517565"/>
              <a:gd name="connsiteX5" fmla="*/ 3167910 w 3167910"/>
              <a:gd name="connsiteY5" fmla="*/ 2515741 h 2517565"/>
              <a:gd name="connsiteX0" fmla="*/ 3183743 w 3190230"/>
              <a:gd name="connsiteY0" fmla="*/ 231 h 2517565"/>
              <a:gd name="connsiteX1" fmla="*/ 1030688 w 3190230"/>
              <a:gd name="connsiteY1" fmla="*/ 197999 h 2517565"/>
              <a:gd name="connsiteX2" fmla="*/ 103318 w 3190230"/>
              <a:gd name="connsiteY2" fmla="*/ 561166 h 2517565"/>
              <a:gd name="connsiteX3" fmla="*/ 207080 w 3190230"/>
              <a:gd name="connsiteY3" fmla="*/ 1565443 h 2517565"/>
              <a:gd name="connsiteX4" fmla="*/ 1316033 w 3190230"/>
              <a:gd name="connsiteY4" fmla="*/ 2221564 h 2517565"/>
              <a:gd name="connsiteX5" fmla="*/ 3190230 w 3190230"/>
              <a:gd name="connsiteY5" fmla="*/ 2515741 h 2517565"/>
              <a:gd name="connsiteX0" fmla="*/ 3168413 w 3174900"/>
              <a:gd name="connsiteY0" fmla="*/ 231 h 2516677"/>
              <a:gd name="connsiteX1" fmla="*/ 1015358 w 3174900"/>
              <a:gd name="connsiteY1" fmla="*/ 197999 h 2516677"/>
              <a:gd name="connsiteX2" fmla="*/ 87988 w 3174900"/>
              <a:gd name="connsiteY2" fmla="*/ 561166 h 2516677"/>
              <a:gd name="connsiteX3" fmla="*/ 191750 w 3174900"/>
              <a:gd name="connsiteY3" fmla="*/ 1565443 h 2516677"/>
              <a:gd name="connsiteX4" fmla="*/ 1443375 w 3174900"/>
              <a:gd name="connsiteY4" fmla="*/ 2055353 h 2516677"/>
              <a:gd name="connsiteX5" fmla="*/ 3174900 w 3174900"/>
              <a:gd name="connsiteY5" fmla="*/ 2515741 h 2516677"/>
              <a:gd name="connsiteX0" fmla="*/ 3157238 w 3163725"/>
              <a:gd name="connsiteY0" fmla="*/ 231 h 2516677"/>
              <a:gd name="connsiteX1" fmla="*/ 1004183 w 3163725"/>
              <a:gd name="connsiteY1" fmla="*/ 197999 h 2516677"/>
              <a:gd name="connsiteX2" fmla="*/ 76813 w 3163725"/>
              <a:gd name="connsiteY2" fmla="*/ 561166 h 2516677"/>
              <a:gd name="connsiteX3" fmla="*/ 180575 w 3163725"/>
              <a:gd name="connsiteY3" fmla="*/ 1565443 h 2516677"/>
              <a:gd name="connsiteX4" fmla="*/ 1432200 w 3163725"/>
              <a:gd name="connsiteY4" fmla="*/ 2055353 h 2516677"/>
              <a:gd name="connsiteX5" fmla="*/ 3163725 w 3163725"/>
              <a:gd name="connsiteY5" fmla="*/ 2515741 h 2516677"/>
              <a:gd name="connsiteX0" fmla="*/ 3157238 w 3189665"/>
              <a:gd name="connsiteY0" fmla="*/ 231 h 2324500"/>
              <a:gd name="connsiteX1" fmla="*/ 1004183 w 3189665"/>
              <a:gd name="connsiteY1" fmla="*/ 197999 h 2324500"/>
              <a:gd name="connsiteX2" fmla="*/ 76813 w 3189665"/>
              <a:gd name="connsiteY2" fmla="*/ 561166 h 2324500"/>
              <a:gd name="connsiteX3" fmla="*/ 180575 w 3189665"/>
              <a:gd name="connsiteY3" fmla="*/ 1565443 h 2324500"/>
              <a:gd name="connsiteX4" fmla="*/ 1432200 w 3189665"/>
              <a:gd name="connsiteY4" fmla="*/ 2055353 h 2324500"/>
              <a:gd name="connsiteX5" fmla="*/ 3189665 w 3189665"/>
              <a:gd name="connsiteY5" fmla="*/ 2322724 h 2324500"/>
              <a:gd name="connsiteX0" fmla="*/ 3188672 w 3221099"/>
              <a:gd name="connsiteY0" fmla="*/ 231 h 2324500"/>
              <a:gd name="connsiteX1" fmla="*/ 1035617 w 3221099"/>
              <a:gd name="connsiteY1" fmla="*/ 197999 h 2324500"/>
              <a:gd name="connsiteX2" fmla="*/ 108247 w 3221099"/>
              <a:gd name="connsiteY2" fmla="*/ 561166 h 2324500"/>
              <a:gd name="connsiteX3" fmla="*/ 30404 w 3221099"/>
              <a:gd name="connsiteY3" fmla="*/ 901930 h 2324500"/>
              <a:gd name="connsiteX4" fmla="*/ 212009 w 3221099"/>
              <a:gd name="connsiteY4" fmla="*/ 1565443 h 2324500"/>
              <a:gd name="connsiteX5" fmla="*/ 1463634 w 3221099"/>
              <a:gd name="connsiteY5" fmla="*/ 2055353 h 2324500"/>
              <a:gd name="connsiteX6" fmla="*/ 3221099 w 3221099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181340 w 3213767"/>
              <a:gd name="connsiteY0" fmla="*/ 231 h 2324500"/>
              <a:gd name="connsiteX1" fmla="*/ 1028285 w 3213767"/>
              <a:gd name="connsiteY1" fmla="*/ 197999 h 2324500"/>
              <a:gd name="connsiteX2" fmla="*/ 100915 w 3213767"/>
              <a:gd name="connsiteY2" fmla="*/ 561166 h 2324500"/>
              <a:gd name="connsiteX3" fmla="*/ 23072 w 3213767"/>
              <a:gd name="connsiteY3" fmla="*/ 901930 h 2324500"/>
              <a:gd name="connsiteX4" fmla="*/ 204677 w 3213767"/>
              <a:gd name="connsiteY4" fmla="*/ 1565443 h 2324500"/>
              <a:gd name="connsiteX5" fmla="*/ 1456302 w 3213767"/>
              <a:gd name="connsiteY5" fmla="*/ 2055353 h 2324500"/>
              <a:gd name="connsiteX6" fmla="*/ 3213767 w 3213767"/>
              <a:gd name="connsiteY6" fmla="*/ 2322724 h 2324500"/>
              <a:gd name="connsiteX0" fmla="*/ 3167850 w 3200277"/>
              <a:gd name="connsiteY0" fmla="*/ 195 h 2324464"/>
              <a:gd name="connsiteX1" fmla="*/ 1014795 w 3200277"/>
              <a:gd name="connsiteY1" fmla="*/ 197963 h 2324464"/>
              <a:gd name="connsiteX2" fmla="*/ 239363 w 3200277"/>
              <a:gd name="connsiteY2" fmla="*/ 433010 h 2324464"/>
              <a:gd name="connsiteX3" fmla="*/ 9582 w 3200277"/>
              <a:gd name="connsiteY3" fmla="*/ 901894 h 2324464"/>
              <a:gd name="connsiteX4" fmla="*/ 191187 w 3200277"/>
              <a:gd name="connsiteY4" fmla="*/ 1565407 h 2324464"/>
              <a:gd name="connsiteX5" fmla="*/ 1442812 w 3200277"/>
              <a:gd name="connsiteY5" fmla="*/ 2055317 h 2324464"/>
              <a:gd name="connsiteX6" fmla="*/ 3200277 w 3200277"/>
              <a:gd name="connsiteY6" fmla="*/ 2322688 h 2324464"/>
              <a:gd name="connsiteX0" fmla="*/ 3184095 w 3216522"/>
              <a:gd name="connsiteY0" fmla="*/ 195 h 2324464"/>
              <a:gd name="connsiteX1" fmla="*/ 1031040 w 3216522"/>
              <a:gd name="connsiteY1" fmla="*/ 197963 h 2324464"/>
              <a:gd name="connsiteX2" fmla="*/ 255608 w 3216522"/>
              <a:gd name="connsiteY2" fmla="*/ 433010 h 2324464"/>
              <a:gd name="connsiteX3" fmla="*/ 6010 w 3216522"/>
              <a:gd name="connsiteY3" fmla="*/ 769357 h 2324464"/>
              <a:gd name="connsiteX4" fmla="*/ 207432 w 3216522"/>
              <a:gd name="connsiteY4" fmla="*/ 1565407 h 2324464"/>
              <a:gd name="connsiteX5" fmla="*/ 1459057 w 3216522"/>
              <a:gd name="connsiteY5" fmla="*/ 2055317 h 2324464"/>
              <a:gd name="connsiteX6" fmla="*/ 3216522 w 3216522"/>
              <a:gd name="connsiteY6" fmla="*/ 2322688 h 2324464"/>
              <a:gd name="connsiteX0" fmla="*/ 3190773 w 3223200"/>
              <a:gd name="connsiteY0" fmla="*/ 182 h 2324451"/>
              <a:gd name="connsiteX1" fmla="*/ 1037718 w 3223200"/>
              <a:gd name="connsiteY1" fmla="*/ 197950 h 2324451"/>
              <a:gd name="connsiteX2" fmla="*/ 354771 w 3223200"/>
              <a:gd name="connsiteY2" fmla="*/ 371147 h 2324451"/>
              <a:gd name="connsiteX3" fmla="*/ 12688 w 3223200"/>
              <a:gd name="connsiteY3" fmla="*/ 769344 h 2324451"/>
              <a:gd name="connsiteX4" fmla="*/ 214110 w 3223200"/>
              <a:gd name="connsiteY4" fmla="*/ 1565394 h 2324451"/>
              <a:gd name="connsiteX5" fmla="*/ 1465735 w 3223200"/>
              <a:gd name="connsiteY5" fmla="*/ 2055304 h 2324451"/>
              <a:gd name="connsiteX6" fmla="*/ 3223200 w 3223200"/>
              <a:gd name="connsiteY6" fmla="*/ 2322675 h 2324451"/>
              <a:gd name="connsiteX0" fmla="*/ 3190773 w 3223200"/>
              <a:gd name="connsiteY0" fmla="*/ 270 h 2324539"/>
              <a:gd name="connsiteX1" fmla="*/ 1189656 w 3223200"/>
              <a:gd name="connsiteY1" fmla="*/ 149441 h 2324539"/>
              <a:gd name="connsiteX2" fmla="*/ 354771 w 3223200"/>
              <a:gd name="connsiteY2" fmla="*/ 371235 h 2324539"/>
              <a:gd name="connsiteX3" fmla="*/ 12688 w 3223200"/>
              <a:gd name="connsiteY3" fmla="*/ 769432 h 2324539"/>
              <a:gd name="connsiteX4" fmla="*/ 214110 w 3223200"/>
              <a:gd name="connsiteY4" fmla="*/ 1565482 h 2324539"/>
              <a:gd name="connsiteX5" fmla="*/ 1465735 w 3223200"/>
              <a:gd name="connsiteY5" fmla="*/ 2055392 h 2324539"/>
              <a:gd name="connsiteX6" fmla="*/ 3223200 w 3223200"/>
              <a:gd name="connsiteY6" fmla="*/ 2322763 h 2324539"/>
              <a:gd name="connsiteX0" fmla="*/ 3190773 w 3223200"/>
              <a:gd name="connsiteY0" fmla="*/ 391 h 2324660"/>
              <a:gd name="connsiteX1" fmla="*/ 1189656 w 3223200"/>
              <a:gd name="connsiteY1" fmla="*/ 149562 h 2324660"/>
              <a:gd name="connsiteX2" fmla="*/ 354771 w 3223200"/>
              <a:gd name="connsiteY2" fmla="*/ 371356 h 2324660"/>
              <a:gd name="connsiteX3" fmla="*/ 12688 w 3223200"/>
              <a:gd name="connsiteY3" fmla="*/ 769553 h 2324660"/>
              <a:gd name="connsiteX4" fmla="*/ 214110 w 3223200"/>
              <a:gd name="connsiteY4" fmla="*/ 1565603 h 2324660"/>
              <a:gd name="connsiteX5" fmla="*/ 1465735 w 3223200"/>
              <a:gd name="connsiteY5" fmla="*/ 2055513 h 2324660"/>
              <a:gd name="connsiteX6" fmla="*/ 3223200 w 3223200"/>
              <a:gd name="connsiteY6" fmla="*/ 2322884 h 2324660"/>
              <a:gd name="connsiteX0" fmla="*/ 3190773 w 3223200"/>
              <a:gd name="connsiteY0" fmla="*/ 329 h 2324598"/>
              <a:gd name="connsiteX1" fmla="*/ 1189656 w 3223200"/>
              <a:gd name="connsiteY1" fmla="*/ 149500 h 2324598"/>
              <a:gd name="connsiteX2" fmla="*/ 354771 w 3223200"/>
              <a:gd name="connsiteY2" fmla="*/ 371294 h 2324598"/>
              <a:gd name="connsiteX3" fmla="*/ 12688 w 3223200"/>
              <a:gd name="connsiteY3" fmla="*/ 769491 h 2324598"/>
              <a:gd name="connsiteX4" fmla="*/ 214110 w 3223200"/>
              <a:gd name="connsiteY4" fmla="*/ 1565541 h 2324598"/>
              <a:gd name="connsiteX5" fmla="*/ 1465735 w 3223200"/>
              <a:gd name="connsiteY5" fmla="*/ 2055451 h 2324598"/>
              <a:gd name="connsiteX6" fmla="*/ 3223200 w 3223200"/>
              <a:gd name="connsiteY6" fmla="*/ 2322822 h 2324598"/>
              <a:gd name="connsiteX0" fmla="*/ 3186195 w 3218622"/>
              <a:gd name="connsiteY0" fmla="*/ 329 h 2324687"/>
              <a:gd name="connsiteX1" fmla="*/ 1185078 w 3218622"/>
              <a:gd name="connsiteY1" fmla="*/ 149500 h 2324687"/>
              <a:gd name="connsiteX2" fmla="*/ 350193 w 3218622"/>
              <a:gd name="connsiteY2" fmla="*/ 371294 h 2324687"/>
              <a:gd name="connsiteX3" fmla="*/ 8110 w 3218622"/>
              <a:gd name="connsiteY3" fmla="*/ 769491 h 2324687"/>
              <a:gd name="connsiteX4" fmla="*/ 229349 w 3218622"/>
              <a:gd name="connsiteY4" fmla="*/ 1512526 h 2324687"/>
              <a:gd name="connsiteX5" fmla="*/ 1461157 w 3218622"/>
              <a:gd name="connsiteY5" fmla="*/ 2055451 h 2324687"/>
              <a:gd name="connsiteX6" fmla="*/ 3218622 w 3218622"/>
              <a:gd name="connsiteY6" fmla="*/ 2322822 h 2324687"/>
              <a:gd name="connsiteX0" fmla="*/ 3192461 w 3224888"/>
              <a:gd name="connsiteY0" fmla="*/ 329 h 2324687"/>
              <a:gd name="connsiteX1" fmla="*/ 1191344 w 3224888"/>
              <a:gd name="connsiteY1" fmla="*/ 149500 h 2324687"/>
              <a:gd name="connsiteX2" fmla="*/ 356459 w 3224888"/>
              <a:gd name="connsiteY2" fmla="*/ 371294 h 2324687"/>
              <a:gd name="connsiteX3" fmla="*/ 14376 w 3224888"/>
              <a:gd name="connsiteY3" fmla="*/ 769491 h 2324687"/>
              <a:gd name="connsiteX4" fmla="*/ 235615 w 3224888"/>
              <a:gd name="connsiteY4" fmla="*/ 1512526 h 2324687"/>
              <a:gd name="connsiteX5" fmla="*/ 1467423 w 3224888"/>
              <a:gd name="connsiteY5" fmla="*/ 2055451 h 2324687"/>
              <a:gd name="connsiteX6" fmla="*/ 3224888 w 3224888"/>
              <a:gd name="connsiteY6" fmla="*/ 2322822 h 2324687"/>
              <a:gd name="connsiteX0" fmla="*/ 3186597 w 3219024"/>
              <a:gd name="connsiteY0" fmla="*/ 329 h 2324248"/>
              <a:gd name="connsiteX1" fmla="*/ 1185480 w 3219024"/>
              <a:gd name="connsiteY1" fmla="*/ 149500 h 2324248"/>
              <a:gd name="connsiteX2" fmla="*/ 350595 w 3219024"/>
              <a:gd name="connsiteY2" fmla="*/ 371294 h 2324248"/>
              <a:gd name="connsiteX3" fmla="*/ 8512 w 3219024"/>
              <a:gd name="connsiteY3" fmla="*/ 769491 h 2324248"/>
              <a:gd name="connsiteX4" fmla="*/ 229751 w 3219024"/>
              <a:gd name="connsiteY4" fmla="*/ 1512526 h 2324248"/>
              <a:gd name="connsiteX5" fmla="*/ 1481378 w 3219024"/>
              <a:gd name="connsiteY5" fmla="*/ 2002436 h 2324248"/>
              <a:gd name="connsiteX6" fmla="*/ 3219024 w 3219024"/>
              <a:gd name="connsiteY6" fmla="*/ 2322822 h 2324248"/>
              <a:gd name="connsiteX0" fmla="*/ 3186597 w 3219024"/>
              <a:gd name="connsiteY0" fmla="*/ 329 h 2322822"/>
              <a:gd name="connsiteX1" fmla="*/ 1185480 w 3219024"/>
              <a:gd name="connsiteY1" fmla="*/ 149500 h 2322822"/>
              <a:gd name="connsiteX2" fmla="*/ 350595 w 3219024"/>
              <a:gd name="connsiteY2" fmla="*/ 371294 h 2322822"/>
              <a:gd name="connsiteX3" fmla="*/ 8512 w 3219024"/>
              <a:gd name="connsiteY3" fmla="*/ 769491 h 2322822"/>
              <a:gd name="connsiteX4" fmla="*/ 229751 w 3219024"/>
              <a:gd name="connsiteY4" fmla="*/ 1512526 h 2322822"/>
              <a:gd name="connsiteX5" fmla="*/ 1481378 w 3219024"/>
              <a:gd name="connsiteY5" fmla="*/ 2002436 h 2322822"/>
              <a:gd name="connsiteX6" fmla="*/ 3219024 w 3219024"/>
              <a:gd name="connsiteY6" fmla="*/ 2322822 h 2322822"/>
              <a:gd name="connsiteX0" fmla="*/ 3189137 w 3221564"/>
              <a:gd name="connsiteY0" fmla="*/ 204 h 2322697"/>
              <a:gd name="connsiteX1" fmla="*/ 1188020 w 3221564"/>
              <a:gd name="connsiteY1" fmla="*/ 149375 h 2322697"/>
              <a:gd name="connsiteX2" fmla="*/ 157831 w 3221564"/>
              <a:gd name="connsiteY2" fmla="*/ 175249 h 2322697"/>
              <a:gd name="connsiteX3" fmla="*/ 11052 w 3221564"/>
              <a:gd name="connsiteY3" fmla="*/ 769366 h 2322697"/>
              <a:gd name="connsiteX4" fmla="*/ 232291 w 3221564"/>
              <a:gd name="connsiteY4" fmla="*/ 1512401 h 2322697"/>
              <a:gd name="connsiteX5" fmla="*/ 1483918 w 3221564"/>
              <a:gd name="connsiteY5" fmla="*/ 2002311 h 2322697"/>
              <a:gd name="connsiteX6" fmla="*/ 3221564 w 3221564"/>
              <a:gd name="connsiteY6" fmla="*/ 2322697 h 2322697"/>
              <a:gd name="connsiteX0" fmla="*/ 3255794 w 3288221"/>
              <a:gd name="connsiteY0" fmla="*/ 204 h 2322697"/>
              <a:gd name="connsiteX1" fmla="*/ 1254677 w 3288221"/>
              <a:gd name="connsiteY1" fmla="*/ 149375 h 2322697"/>
              <a:gd name="connsiteX2" fmla="*/ 224488 w 3288221"/>
              <a:gd name="connsiteY2" fmla="*/ 175249 h 2322697"/>
              <a:gd name="connsiteX3" fmla="*/ 2592 w 3288221"/>
              <a:gd name="connsiteY3" fmla="*/ 774389 h 2322697"/>
              <a:gd name="connsiteX4" fmla="*/ 298948 w 3288221"/>
              <a:gd name="connsiteY4" fmla="*/ 1512401 h 2322697"/>
              <a:gd name="connsiteX5" fmla="*/ 1550575 w 3288221"/>
              <a:gd name="connsiteY5" fmla="*/ 2002311 h 2322697"/>
              <a:gd name="connsiteX6" fmla="*/ 3288221 w 3288221"/>
              <a:gd name="connsiteY6" fmla="*/ 2322697 h 2322697"/>
              <a:gd name="connsiteX0" fmla="*/ 3256097 w 3288524"/>
              <a:gd name="connsiteY0" fmla="*/ 49224 h 2371717"/>
              <a:gd name="connsiteX1" fmla="*/ 1292538 w 3288524"/>
              <a:gd name="connsiteY1" fmla="*/ 7498 h 2371717"/>
              <a:gd name="connsiteX2" fmla="*/ 224791 w 3288524"/>
              <a:gd name="connsiteY2" fmla="*/ 224269 h 2371717"/>
              <a:gd name="connsiteX3" fmla="*/ 2895 w 3288524"/>
              <a:gd name="connsiteY3" fmla="*/ 823409 h 2371717"/>
              <a:gd name="connsiteX4" fmla="*/ 299251 w 3288524"/>
              <a:gd name="connsiteY4" fmla="*/ 1561421 h 2371717"/>
              <a:gd name="connsiteX5" fmla="*/ 1550878 w 3288524"/>
              <a:gd name="connsiteY5" fmla="*/ 2051331 h 2371717"/>
              <a:gd name="connsiteX6" fmla="*/ 3288524 w 3288524"/>
              <a:gd name="connsiteY6" fmla="*/ 2371717 h 2371717"/>
              <a:gd name="connsiteX0" fmla="*/ 3293656 w 3293656"/>
              <a:gd name="connsiteY0" fmla="*/ 15328 h 2383034"/>
              <a:gd name="connsiteX1" fmla="*/ 1292538 w 3293656"/>
              <a:gd name="connsiteY1" fmla="*/ 18815 h 2383034"/>
              <a:gd name="connsiteX2" fmla="*/ 224791 w 3293656"/>
              <a:gd name="connsiteY2" fmla="*/ 235586 h 2383034"/>
              <a:gd name="connsiteX3" fmla="*/ 2895 w 3293656"/>
              <a:gd name="connsiteY3" fmla="*/ 834726 h 2383034"/>
              <a:gd name="connsiteX4" fmla="*/ 299251 w 3293656"/>
              <a:gd name="connsiteY4" fmla="*/ 1572738 h 2383034"/>
              <a:gd name="connsiteX5" fmla="*/ 1550878 w 3293656"/>
              <a:gd name="connsiteY5" fmla="*/ 2062648 h 2383034"/>
              <a:gd name="connsiteX6" fmla="*/ 3288524 w 3293656"/>
              <a:gd name="connsiteY6" fmla="*/ 2383034 h 2383034"/>
              <a:gd name="connsiteX0" fmla="*/ 3314963 w 3314963"/>
              <a:gd name="connsiteY0" fmla="*/ 19363 h 2387069"/>
              <a:gd name="connsiteX1" fmla="*/ 1313845 w 3314963"/>
              <a:gd name="connsiteY1" fmla="*/ 22850 h 2387069"/>
              <a:gd name="connsiteX2" fmla="*/ 163470 w 3314963"/>
              <a:gd name="connsiteY2" fmla="*/ 294880 h 2387069"/>
              <a:gd name="connsiteX3" fmla="*/ 24202 w 3314963"/>
              <a:gd name="connsiteY3" fmla="*/ 838761 h 2387069"/>
              <a:gd name="connsiteX4" fmla="*/ 320558 w 3314963"/>
              <a:gd name="connsiteY4" fmla="*/ 1576773 h 2387069"/>
              <a:gd name="connsiteX5" fmla="*/ 1572185 w 3314963"/>
              <a:gd name="connsiteY5" fmla="*/ 2066683 h 2387069"/>
              <a:gd name="connsiteX6" fmla="*/ 3309831 w 3314963"/>
              <a:gd name="connsiteY6" fmla="*/ 2387069 h 2387069"/>
              <a:gd name="connsiteX0" fmla="*/ 3304335 w 3304335"/>
              <a:gd name="connsiteY0" fmla="*/ 19363 h 2387069"/>
              <a:gd name="connsiteX1" fmla="*/ 1303217 w 3304335"/>
              <a:gd name="connsiteY1" fmla="*/ 22850 h 2387069"/>
              <a:gd name="connsiteX2" fmla="*/ 152842 w 3304335"/>
              <a:gd name="connsiteY2" fmla="*/ 294880 h 2387069"/>
              <a:gd name="connsiteX3" fmla="*/ 13574 w 3304335"/>
              <a:gd name="connsiteY3" fmla="*/ 838761 h 2387069"/>
              <a:gd name="connsiteX4" fmla="*/ 309930 w 3304335"/>
              <a:gd name="connsiteY4" fmla="*/ 1576773 h 2387069"/>
              <a:gd name="connsiteX5" fmla="*/ 1561557 w 3304335"/>
              <a:gd name="connsiteY5" fmla="*/ 2066683 h 2387069"/>
              <a:gd name="connsiteX6" fmla="*/ 3299203 w 3304335"/>
              <a:gd name="connsiteY6" fmla="*/ 2387069 h 2387069"/>
              <a:gd name="connsiteX0" fmla="*/ 3314963 w 3314963"/>
              <a:gd name="connsiteY0" fmla="*/ 0 h 2367706"/>
              <a:gd name="connsiteX1" fmla="*/ 1313846 w 3314963"/>
              <a:gd name="connsiteY1" fmla="*/ 28605 h 2367706"/>
              <a:gd name="connsiteX2" fmla="*/ 163470 w 3314963"/>
              <a:gd name="connsiteY2" fmla="*/ 275517 h 2367706"/>
              <a:gd name="connsiteX3" fmla="*/ 24202 w 3314963"/>
              <a:gd name="connsiteY3" fmla="*/ 819398 h 2367706"/>
              <a:gd name="connsiteX4" fmla="*/ 320558 w 3314963"/>
              <a:gd name="connsiteY4" fmla="*/ 1557410 h 2367706"/>
              <a:gd name="connsiteX5" fmla="*/ 1572185 w 3314963"/>
              <a:gd name="connsiteY5" fmla="*/ 2047320 h 2367706"/>
              <a:gd name="connsiteX6" fmla="*/ 3309831 w 3314963"/>
              <a:gd name="connsiteY6" fmla="*/ 2367706 h 2367706"/>
              <a:gd name="connsiteX0" fmla="*/ 3314963 w 3314963"/>
              <a:gd name="connsiteY0" fmla="*/ 15733 h 2358321"/>
              <a:gd name="connsiteX1" fmla="*/ 1313846 w 3314963"/>
              <a:gd name="connsiteY1" fmla="*/ 19220 h 2358321"/>
              <a:gd name="connsiteX2" fmla="*/ 163470 w 3314963"/>
              <a:gd name="connsiteY2" fmla="*/ 266132 h 2358321"/>
              <a:gd name="connsiteX3" fmla="*/ 24202 w 3314963"/>
              <a:gd name="connsiteY3" fmla="*/ 810013 h 2358321"/>
              <a:gd name="connsiteX4" fmla="*/ 320558 w 3314963"/>
              <a:gd name="connsiteY4" fmla="*/ 1548025 h 2358321"/>
              <a:gd name="connsiteX5" fmla="*/ 1572185 w 3314963"/>
              <a:gd name="connsiteY5" fmla="*/ 2037935 h 2358321"/>
              <a:gd name="connsiteX6" fmla="*/ 3309831 w 3314963"/>
              <a:gd name="connsiteY6" fmla="*/ 2358321 h 2358321"/>
              <a:gd name="connsiteX0" fmla="*/ 3329987 w 3329987"/>
              <a:gd name="connsiteY0" fmla="*/ 1183 h 2373913"/>
              <a:gd name="connsiteX1" fmla="*/ 1313846 w 3329987"/>
              <a:gd name="connsiteY1" fmla="*/ 34812 h 2373913"/>
              <a:gd name="connsiteX2" fmla="*/ 163470 w 3329987"/>
              <a:gd name="connsiteY2" fmla="*/ 281724 h 2373913"/>
              <a:gd name="connsiteX3" fmla="*/ 24202 w 3329987"/>
              <a:gd name="connsiteY3" fmla="*/ 825605 h 2373913"/>
              <a:gd name="connsiteX4" fmla="*/ 320558 w 3329987"/>
              <a:gd name="connsiteY4" fmla="*/ 1563617 h 2373913"/>
              <a:gd name="connsiteX5" fmla="*/ 1572185 w 3329987"/>
              <a:gd name="connsiteY5" fmla="*/ 2053527 h 2373913"/>
              <a:gd name="connsiteX6" fmla="*/ 3309831 w 3329987"/>
              <a:gd name="connsiteY6" fmla="*/ 2373913 h 2373913"/>
              <a:gd name="connsiteX0" fmla="*/ 3321874 w 3321874"/>
              <a:gd name="connsiteY0" fmla="*/ 1183 h 2373913"/>
              <a:gd name="connsiteX1" fmla="*/ 1305733 w 3321874"/>
              <a:gd name="connsiteY1" fmla="*/ 34812 h 2373913"/>
              <a:gd name="connsiteX2" fmla="*/ 155357 w 3321874"/>
              <a:gd name="connsiteY2" fmla="*/ 281724 h 2373913"/>
              <a:gd name="connsiteX3" fmla="*/ 16089 w 3321874"/>
              <a:gd name="connsiteY3" fmla="*/ 825605 h 2373913"/>
              <a:gd name="connsiteX4" fmla="*/ 199770 w 3321874"/>
              <a:gd name="connsiteY4" fmla="*/ 1558593 h 2373913"/>
              <a:gd name="connsiteX5" fmla="*/ 1564072 w 3321874"/>
              <a:gd name="connsiteY5" fmla="*/ 2053527 h 2373913"/>
              <a:gd name="connsiteX6" fmla="*/ 3301718 w 3321874"/>
              <a:gd name="connsiteY6" fmla="*/ 2373913 h 2373913"/>
              <a:gd name="connsiteX0" fmla="*/ 3369625 w 3369625"/>
              <a:gd name="connsiteY0" fmla="*/ 1183 h 2373913"/>
              <a:gd name="connsiteX1" fmla="*/ 1353484 w 3369625"/>
              <a:gd name="connsiteY1" fmla="*/ 34812 h 2373913"/>
              <a:gd name="connsiteX2" fmla="*/ 203108 w 3369625"/>
              <a:gd name="connsiteY2" fmla="*/ 281724 h 2373913"/>
              <a:gd name="connsiteX3" fmla="*/ 3748 w 3369625"/>
              <a:gd name="connsiteY3" fmla="*/ 815558 h 2373913"/>
              <a:gd name="connsiteX4" fmla="*/ 247521 w 3369625"/>
              <a:gd name="connsiteY4" fmla="*/ 1558593 h 2373913"/>
              <a:gd name="connsiteX5" fmla="*/ 1611823 w 3369625"/>
              <a:gd name="connsiteY5" fmla="*/ 2053527 h 2373913"/>
              <a:gd name="connsiteX6" fmla="*/ 3349469 w 3369625"/>
              <a:gd name="connsiteY6" fmla="*/ 2373913 h 2373913"/>
              <a:gd name="connsiteX0" fmla="*/ 3370635 w 3370635"/>
              <a:gd name="connsiteY0" fmla="*/ 1183 h 2373913"/>
              <a:gd name="connsiteX1" fmla="*/ 1354494 w 3370635"/>
              <a:gd name="connsiteY1" fmla="*/ 34812 h 2373913"/>
              <a:gd name="connsiteX2" fmla="*/ 204118 w 3370635"/>
              <a:gd name="connsiteY2" fmla="*/ 281724 h 2373913"/>
              <a:gd name="connsiteX3" fmla="*/ 4758 w 3370635"/>
              <a:gd name="connsiteY3" fmla="*/ 815558 h 2373913"/>
              <a:gd name="connsiteX4" fmla="*/ 263554 w 3370635"/>
              <a:gd name="connsiteY4" fmla="*/ 1468169 h 2373913"/>
              <a:gd name="connsiteX5" fmla="*/ 1612833 w 3370635"/>
              <a:gd name="connsiteY5" fmla="*/ 2053527 h 2373913"/>
              <a:gd name="connsiteX6" fmla="*/ 3350479 w 3370635"/>
              <a:gd name="connsiteY6" fmla="*/ 2373913 h 2373913"/>
              <a:gd name="connsiteX0" fmla="*/ 3369706 w 3369706"/>
              <a:gd name="connsiteY0" fmla="*/ 1183 h 2373913"/>
              <a:gd name="connsiteX1" fmla="*/ 1353565 w 3369706"/>
              <a:gd name="connsiteY1" fmla="*/ 34812 h 2373913"/>
              <a:gd name="connsiteX2" fmla="*/ 203189 w 3369706"/>
              <a:gd name="connsiteY2" fmla="*/ 281724 h 2373913"/>
              <a:gd name="connsiteX3" fmla="*/ 3829 w 3369706"/>
              <a:gd name="connsiteY3" fmla="*/ 815558 h 2373913"/>
              <a:gd name="connsiteX4" fmla="*/ 262625 w 3369706"/>
              <a:gd name="connsiteY4" fmla="*/ 1468169 h 2373913"/>
              <a:gd name="connsiteX5" fmla="*/ 1611904 w 3369706"/>
              <a:gd name="connsiteY5" fmla="*/ 2053527 h 2373913"/>
              <a:gd name="connsiteX6" fmla="*/ 3349550 w 3369706"/>
              <a:gd name="connsiteY6" fmla="*/ 2373913 h 2373913"/>
              <a:gd name="connsiteX0" fmla="*/ 3367227 w 3367227"/>
              <a:gd name="connsiteY0" fmla="*/ 1183 h 2373913"/>
              <a:gd name="connsiteX1" fmla="*/ 1351086 w 3367227"/>
              <a:gd name="connsiteY1" fmla="*/ 34812 h 2373913"/>
              <a:gd name="connsiteX2" fmla="*/ 200710 w 3367227"/>
              <a:gd name="connsiteY2" fmla="*/ 281724 h 2373913"/>
              <a:gd name="connsiteX3" fmla="*/ 1350 w 3367227"/>
              <a:gd name="connsiteY3" fmla="*/ 815558 h 2373913"/>
              <a:gd name="connsiteX4" fmla="*/ 260146 w 3367227"/>
              <a:gd name="connsiteY4" fmla="*/ 1468169 h 2373913"/>
              <a:gd name="connsiteX5" fmla="*/ 1609425 w 3367227"/>
              <a:gd name="connsiteY5" fmla="*/ 2053527 h 2373913"/>
              <a:gd name="connsiteX6" fmla="*/ 3347071 w 3367227"/>
              <a:gd name="connsiteY6" fmla="*/ 2373913 h 2373913"/>
              <a:gd name="connsiteX0" fmla="*/ 3396541 w 3396541"/>
              <a:gd name="connsiteY0" fmla="*/ 1183 h 2373913"/>
              <a:gd name="connsiteX1" fmla="*/ 1380400 w 3396541"/>
              <a:gd name="connsiteY1" fmla="*/ 34812 h 2373913"/>
              <a:gd name="connsiteX2" fmla="*/ 230024 w 3396541"/>
              <a:gd name="connsiteY2" fmla="*/ 281724 h 2373913"/>
              <a:gd name="connsiteX3" fmla="*/ 617 w 3396541"/>
              <a:gd name="connsiteY3" fmla="*/ 820582 h 2373913"/>
              <a:gd name="connsiteX4" fmla="*/ 289460 w 3396541"/>
              <a:gd name="connsiteY4" fmla="*/ 1468169 h 2373913"/>
              <a:gd name="connsiteX5" fmla="*/ 1638739 w 3396541"/>
              <a:gd name="connsiteY5" fmla="*/ 2053527 h 2373913"/>
              <a:gd name="connsiteX6" fmla="*/ 3376385 w 3396541"/>
              <a:gd name="connsiteY6" fmla="*/ 2373913 h 2373913"/>
              <a:gd name="connsiteX0" fmla="*/ 3419076 w 3419076"/>
              <a:gd name="connsiteY0" fmla="*/ 0 h 2397848"/>
              <a:gd name="connsiteX1" fmla="*/ 1380400 w 3419076"/>
              <a:gd name="connsiteY1" fmla="*/ 58747 h 2397848"/>
              <a:gd name="connsiteX2" fmla="*/ 230024 w 3419076"/>
              <a:gd name="connsiteY2" fmla="*/ 305659 h 2397848"/>
              <a:gd name="connsiteX3" fmla="*/ 617 w 3419076"/>
              <a:gd name="connsiteY3" fmla="*/ 844517 h 2397848"/>
              <a:gd name="connsiteX4" fmla="*/ 289460 w 3419076"/>
              <a:gd name="connsiteY4" fmla="*/ 1492104 h 2397848"/>
              <a:gd name="connsiteX5" fmla="*/ 1638739 w 3419076"/>
              <a:gd name="connsiteY5" fmla="*/ 2077462 h 2397848"/>
              <a:gd name="connsiteX6" fmla="*/ 3376385 w 3419076"/>
              <a:gd name="connsiteY6" fmla="*/ 2397848 h 239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9076" h="2397848">
                <a:moveTo>
                  <a:pt x="3419076" y="0"/>
                </a:moveTo>
                <a:cubicBezTo>
                  <a:pt x="2752037" y="1162"/>
                  <a:pt x="1911909" y="7804"/>
                  <a:pt x="1380400" y="58747"/>
                </a:cubicBezTo>
                <a:cubicBezTo>
                  <a:pt x="848891" y="109690"/>
                  <a:pt x="459988" y="174697"/>
                  <a:pt x="230024" y="305659"/>
                </a:cubicBezTo>
                <a:cubicBezTo>
                  <a:pt x="60" y="436621"/>
                  <a:pt x="5734" y="686965"/>
                  <a:pt x="617" y="844517"/>
                </a:cubicBezTo>
                <a:cubicBezTo>
                  <a:pt x="-4500" y="1002069"/>
                  <a:pt x="16440" y="1286613"/>
                  <a:pt x="289460" y="1492104"/>
                </a:cubicBezTo>
                <a:cubicBezTo>
                  <a:pt x="562480" y="1697595"/>
                  <a:pt x="1124251" y="1926505"/>
                  <a:pt x="1638739" y="2077462"/>
                </a:cubicBezTo>
                <a:cubicBezTo>
                  <a:pt x="2153227" y="2228419"/>
                  <a:pt x="3057399" y="2365369"/>
                  <a:pt x="3376385" y="2397848"/>
                </a:cubicBezTo>
              </a:path>
            </a:pathLst>
          </a:cu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39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D898B-DEAF-E472-B986-40F65DC06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Same as clean, but modeled using </a:t>
            </a:r>
            <a:r>
              <a:rPr lang="en-US" err="1"/>
              <a:t>N</a:t>
            </a:r>
            <a:r>
              <a:rPr lang="en-US" baseline="-25000" err="1"/>
              <a:t>crit</a:t>
            </a:r>
            <a:r>
              <a:rPr lang="en-US"/>
              <a:t> and transition location</a:t>
            </a:r>
          </a:p>
          <a:p>
            <a:r>
              <a:rPr lang="en-US" i="1"/>
              <a:t>Must</a:t>
            </a:r>
            <a:r>
              <a:rPr lang="en-US"/>
              <a:t> exceed 3 degrees for robustness to real-world conditions</a:t>
            </a:r>
            <a:endParaRPr lang="en-US" i="1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AE521-2FC9-F9AD-B130-17D51F5B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Stall Margin--Rough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0DA72-EA86-4C9F-B709-8F8B46AB5DE5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Requirement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9127D-301E-EC58-B77B-62C2375D4E7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3034969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341577-7CF6-991F-6714-92B934568102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794689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E7E6801-887C-F475-DBB1-51814F744B50}"/>
              </a:ext>
            </a:extLst>
          </p:cNvPr>
          <p:cNvSpPr>
            <a:spLocks/>
          </p:cNvSpPr>
          <p:nvPr/>
        </p:nvSpPr>
        <p:spPr>
          <a:xfrm>
            <a:off x="794689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9114B-8745-0A8E-BD29-3C79AEB6CBE4}"/>
              </a:ext>
            </a:extLst>
          </p:cNvPr>
          <p:cNvCxnSpPr>
            <a:cxnSpLocks/>
          </p:cNvCxnSpPr>
          <p:nvPr/>
        </p:nvCxnSpPr>
        <p:spPr>
          <a:xfrm>
            <a:off x="6514130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201890-F87B-470E-E17D-61E473E9B857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6514130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CE97AE1-8D0C-C032-281F-7E8F61937C31}"/>
              </a:ext>
            </a:extLst>
          </p:cNvPr>
          <p:cNvSpPr>
            <a:spLocks/>
          </p:cNvSpPr>
          <p:nvPr/>
        </p:nvSpPr>
        <p:spPr>
          <a:xfrm>
            <a:off x="6514130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5B45FF3-37DA-541A-2F2D-0225DC58220B}"/>
              </a:ext>
            </a:extLst>
          </p:cNvPr>
          <p:cNvSpPr/>
          <p:nvPr/>
        </p:nvSpPr>
        <p:spPr>
          <a:xfrm>
            <a:off x="979661" y="2653196"/>
            <a:ext cx="4127179" cy="3587607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179" h="3587607">
                <a:moveTo>
                  <a:pt x="4127179" y="141882"/>
                </a:moveTo>
                <a:cubicBezTo>
                  <a:pt x="3987376" y="61732"/>
                  <a:pt x="3832114" y="11562"/>
                  <a:pt x="3706981" y="2037"/>
                </a:cubicBezTo>
                <a:cubicBezTo>
                  <a:pt x="3581848" y="-7488"/>
                  <a:pt x="3345317" y="6755"/>
                  <a:pt x="3128502" y="260528"/>
                </a:cubicBezTo>
                <a:cubicBezTo>
                  <a:pt x="2911687" y="514301"/>
                  <a:pt x="1343950" y="2777775"/>
                  <a:pt x="1107973" y="3092219"/>
                </a:cubicBezTo>
                <a:cubicBezTo>
                  <a:pt x="871996" y="3406663"/>
                  <a:pt x="744406" y="3578580"/>
                  <a:pt x="467504" y="3586885"/>
                </a:cubicBezTo>
                <a:cubicBezTo>
                  <a:pt x="190602" y="3595190"/>
                  <a:pt x="147878" y="3531380"/>
                  <a:pt x="0" y="3421555"/>
                </a:cubicBezTo>
              </a:path>
            </a:pathLst>
          </a:custGeom>
          <a:noFill/>
          <a:ln w="19050">
            <a:solidFill>
              <a:srgbClr val="0065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D54E0-3F90-3947-D8E4-5BE6693E6F7B}"/>
              </a:ext>
            </a:extLst>
          </p:cNvPr>
          <p:cNvSpPr txBox="1"/>
          <p:nvPr/>
        </p:nvSpPr>
        <p:spPr>
          <a:xfrm>
            <a:off x="10994690" y="42294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3882C-B70A-5819-E37E-04E75E8958B1}"/>
              </a:ext>
            </a:extLst>
          </p:cNvPr>
          <p:cNvSpPr txBox="1"/>
          <p:nvPr/>
        </p:nvSpPr>
        <p:spPr>
          <a:xfrm>
            <a:off x="6317602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F5ED5-8AD3-B4E9-8170-0D0EAC0766D9}"/>
              </a:ext>
            </a:extLst>
          </p:cNvPr>
          <p:cNvSpPr txBox="1"/>
          <p:nvPr/>
        </p:nvSpPr>
        <p:spPr>
          <a:xfrm>
            <a:off x="2847461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13404-A54A-6627-D47B-C2B987206A72}"/>
              </a:ext>
            </a:extLst>
          </p:cNvPr>
          <p:cNvSpPr txBox="1"/>
          <p:nvPr/>
        </p:nvSpPr>
        <p:spPr>
          <a:xfrm>
            <a:off x="5260772" y="42114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12F177-B211-D72C-71C3-C1D92B859122}"/>
              </a:ext>
            </a:extLst>
          </p:cNvPr>
          <p:cNvCxnSpPr>
            <a:cxnSpLocks/>
          </p:cNvCxnSpPr>
          <p:nvPr/>
        </p:nvCxnSpPr>
        <p:spPr>
          <a:xfrm flipV="1">
            <a:off x="3972647" y="3080568"/>
            <a:ext cx="0" cy="133353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BD9822-BFB7-BE78-4B26-D5017E202997}"/>
              </a:ext>
            </a:extLst>
          </p:cNvPr>
          <p:cNvSpPr txBox="1"/>
          <p:nvPr/>
        </p:nvSpPr>
        <p:spPr>
          <a:xfrm>
            <a:off x="3811082" y="434126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CF1F56-A1A1-E1B8-0268-85F6A245E826}"/>
              </a:ext>
            </a:extLst>
          </p:cNvPr>
          <p:cNvCxnSpPr>
            <a:cxnSpLocks/>
          </p:cNvCxnSpPr>
          <p:nvPr/>
        </p:nvCxnSpPr>
        <p:spPr>
          <a:xfrm flipV="1">
            <a:off x="4467040" y="2816325"/>
            <a:ext cx="0" cy="159105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B6563A5-6F2E-F8C0-534C-E4B3EB93CD62}"/>
              </a:ext>
            </a:extLst>
          </p:cNvPr>
          <p:cNvSpPr>
            <a:spLocks noChangeAspect="1"/>
          </p:cNvSpPr>
          <p:nvPr/>
        </p:nvSpPr>
        <p:spPr>
          <a:xfrm>
            <a:off x="4421320" y="2768570"/>
            <a:ext cx="91440" cy="91440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4109A0-543D-41DA-118E-3A62299F654F}"/>
              </a:ext>
            </a:extLst>
          </p:cNvPr>
          <p:cNvSpPr txBox="1"/>
          <p:nvPr/>
        </p:nvSpPr>
        <p:spPr>
          <a:xfrm>
            <a:off x="4313168" y="4341264"/>
            <a:ext cx="102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 err="1">
                <a:latin typeface="Aptos" panose="020B0004020202020204" pitchFamily="34" charset="0"/>
                <a:cs typeface="Arial" panose="020B0604020202020204" pitchFamily="34" charset="0"/>
              </a:rPr>
              <a:t>stall,rough</a:t>
            </a:r>
            <a:endParaRPr lang="en-US" baseline="-2500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B5102-5263-EA24-A164-CA41B1721185}"/>
              </a:ext>
            </a:extLst>
          </p:cNvPr>
          <p:cNvCxnSpPr>
            <a:cxnSpLocks/>
          </p:cNvCxnSpPr>
          <p:nvPr/>
        </p:nvCxnSpPr>
        <p:spPr>
          <a:xfrm flipH="1">
            <a:off x="3999259" y="3776832"/>
            <a:ext cx="448056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B4A291-37B8-1AF2-EEDC-F549052DD4C1}"/>
              </a:ext>
            </a:extLst>
          </p:cNvPr>
          <p:cNvCxnSpPr>
            <a:cxnSpLocks/>
          </p:cNvCxnSpPr>
          <p:nvPr/>
        </p:nvCxnSpPr>
        <p:spPr>
          <a:xfrm flipH="1">
            <a:off x="4228322" y="3211759"/>
            <a:ext cx="348599" cy="522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8DDFE4-8FDE-62DF-24CD-3F45CCCCF1E3}"/>
              </a:ext>
            </a:extLst>
          </p:cNvPr>
          <p:cNvSpPr txBox="1"/>
          <p:nvPr/>
        </p:nvSpPr>
        <p:spPr>
          <a:xfrm>
            <a:off x="4220874" y="2925870"/>
            <a:ext cx="202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Rough Stall Margin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F9036851-5DA3-CBEF-4AAD-70C2EB4E4183}"/>
              </a:ext>
            </a:extLst>
          </p:cNvPr>
          <p:cNvSpPr/>
          <p:nvPr/>
        </p:nvSpPr>
        <p:spPr>
          <a:xfrm>
            <a:off x="1183680" y="2813811"/>
            <a:ext cx="3721912" cy="3261461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179" h="3587607">
                <a:moveTo>
                  <a:pt x="4127179" y="141882"/>
                </a:moveTo>
                <a:cubicBezTo>
                  <a:pt x="3987376" y="61732"/>
                  <a:pt x="3832114" y="11562"/>
                  <a:pt x="3706981" y="2037"/>
                </a:cubicBezTo>
                <a:cubicBezTo>
                  <a:pt x="3581848" y="-7488"/>
                  <a:pt x="3345317" y="6755"/>
                  <a:pt x="3128502" y="260528"/>
                </a:cubicBezTo>
                <a:cubicBezTo>
                  <a:pt x="2911687" y="514301"/>
                  <a:pt x="1343950" y="2777775"/>
                  <a:pt x="1107973" y="3092219"/>
                </a:cubicBezTo>
                <a:cubicBezTo>
                  <a:pt x="871996" y="3406663"/>
                  <a:pt x="744406" y="3578580"/>
                  <a:pt x="467504" y="3586885"/>
                </a:cubicBezTo>
                <a:cubicBezTo>
                  <a:pt x="190602" y="3595190"/>
                  <a:pt x="147878" y="3531380"/>
                  <a:pt x="0" y="3421555"/>
                </a:cubicBezTo>
              </a:path>
            </a:pathLst>
          </a:custGeom>
          <a:noFill/>
          <a:ln w="190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7083AD-2C5C-AC06-6391-6EFBC0AF113F}"/>
              </a:ext>
            </a:extLst>
          </p:cNvPr>
          <p:cNvSpPr>
            <a:spLocks noChangeAspect="1"/>
          </p:cNvSpPr>
          <p:nvPr/>
        </p:nvSpPr>
        <p:spPr>
          <a:xfrm>
            <a:off x="3924220" y="3044825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0DE84B7-12DB-2DB3-6E63-A2E0D04C6F6D}"/>
              </a:ext>
            </a:extLst>
          </p:cNvPr>
          <p:cNvSpPr/>
          <p:nvPr/>
        </p:nvSpPr>
        <p:spPr>
          <a:xfrm>
            <a:off x="7450677" y="2618961"/>
            <a:ext cx="3356499" cy="3519828"/>
          </a:xfrm>
          <a:custGeom>
            <a:avLst/>
            <a:gdLst>
              <a:gd name="connsiteX0" fmla="*/ 2773508 w 3032913"/>
              <a:gd name="connsiteY0" fmla="*/ 3320 h 2704980"/>
              <a:gd name="connsiteX1" fmla="*/ 1009559 w 3032913"/>
              <a:gd name="connsiteY1" fmla="*/ 61686 h 2704980"/>
              <a:gd name="connsiteX2" fmla="*/ 315653 w 3032913"/>
              <a:gd name="connsiteY2" fmla="*/ 424852 h 2704980"/>
              <a:gd name="connsiteX3" fmla="*/ 36793 w 3032913"/>
              <a:gd name="connsiteY3" fmla="*/ 1858060 h 2704980"/>
              <a:gd name="connsiteX4" fmla="*/ 1100351 w 3032913"/>
              <a:gd name="connsiteY4" fmla="*/ 2519541 h 2704980"/>
              <a:gd name="connsiteX5" fmla="*/ 3032913 w 3032913"/>
              <a:gd name="connsiteY5" fmla="*/ 2701124 h 2704980"/>
              <a:gd name="connsiteX0" fmla="*/ 2795158 w 3054563"/>
              <a:gd name="connsiteY0" fmla="*/ 13346 h 2715006"/>
              <a:gd name="connsiteX1" fmla="*/ 1031209 w 3054563"/>
              <a:gd name="connsiteY1" fmla="*/ 71712 h 2715006"/>
              <a:gd name="connsiteX2" fmla="*/ 233541 w 3054563"/>
              <a:gd name="connsiteY2" fmla="*/ 654705 h 2715006"/>
              <a:gd name="connsiteX3" fmla="*/ 58443 w 3054563"/>
              <a:gd name="connsiteY3" fmla="*/ 1868086 h 2715006"/>
              <a:gd name="connsiteX4" fmla="*/ 1122001 w 3054563"/>
              <a:gd name="connsiteY4" fmla="*/ 2529567 h 2715006"/>
              <a:gd name="connsiteX5" fmla="*/ 3054563 w 3054563"/>
              <a:gd name="connsiteY5" fmla="*/ 2711150 h 2715006"/>
              <a:gd name="connsiteX0" fmla="*/ 2795888 w 3055293"/>
              <a:gd name="connsiteY0" fmla="*/ 537 h 2702197"/>
              <a:gd name="connsiteX1" fmla="*/ 1057879 w 3055293"/>
              <a:gd name="connsiteY1" fmla="*/ 144689 h 2702197"/>
              <a:gd name="connsiteX2" fmla="*/ 234271 w 3055293"/>
              <a:gd name="connsiteY2" fmla="*/ 641896 h 2702197"/>
              <a:gd name="connsiteX3" fmla="*/ 59173 w 3055293"/>
              <a:gd name="connsiteY3" fmla="*/ 1855277 h 2702197"/>
              <a:gd name="connsiteX4" fmla="*/ 1122731 w 3055293"/>
              <a:gd name="connsiteY4" fmla="*/ 2516758 h 2702197"/>
              <a:gd name="connsiteX5" fmla="*/ 3055293 w 3055293"/>
              <a:gd name="connsiteY5" fmla="*/ 2698341 h 2702197"/>
              <a:gd name="connsiteX0" fmla="*/ 3210934 w 3210934"/>
              <a:gd name="connsiteY0" fmla="*/ 284 h 2755560"/>
              <a:gd name="connsiteX1" fmla="*/ 1057879 w 3210934"/>
              <a:gd name="connsiteY1" fmla="*/ 198052 h 2755560"/>
              <a:gd name="connsiteX2" fmla="*/ 234271 w 3210934"/>
              <a:gd name="connsiteY2" fmla="*/ 695259 h 2755560"/>
              <a:gd name="connsiteX3" fmla="*/ 59173 w 3210934"/>
              <a:gd name="connsiteY3" fmla="*/ 1908640 h 2755560"/>
              <a:gd name="connsiteX4" fmla="*/ 1122731 w 3210934"/>
              <a:gd name="connsiteY4" fmla="*/ 2570121 h 2755560"/>
              <a:gd name="connsiteX5" fmla="*/ 3055293 w 3210934"/>
              <a:gd name="connsiteY5" fmla="*/ 2751704 h 2755560"/>
              <a:gd name="connsiteX0" fmla="*/ 3182939 w 3182939"/>
              <a:gd name="connsiteY0" fmla="*/ 284 h 2755560"/>
              <a:gd name="connsiteX1" fmla="*/ 1029884 w 3182939"/>
              <a:gd name="connsiteY1" fmla="*/ 198052 h 2755560"/>
              <a:gd name="connsiteX2" fmla="*/ 206276 w 3182939"/>
              <a:gd name="connsiteY2" fmla="*/ 695259 h 2755560"/>
              <a:gd name="connsiteX3" fmla="*/ 31178 w 3182939"/>
              <a:gd name="connsiteY3" fmla="*/ 1908640 h 2755560"/>
              <a:gd name="connsiteX4" fmla="*/ 1094736 w 3182939"/>
              <a:gd name="connsiteY4" fmla="*/ 2570121 h 2755560"/>
              <a:gd name="connsiteX5" fmla="*/ 3027298 w 3182939"/>
              <a:gd name="connsiteY5" fmla="*/ 2751704 h 2755560"/>
              <a:gd name="connsiteX0" fmla="*/ 3222231 w 3222231"/>
              <a:gd name="connsiteY0" fmla="*/ 284 h 2755560"/>
              <a:gd name="connsiteX1" fmla="*/ 1069176 w 3222231"/>
              <a:gd name="connsiteY1" fmla="*/ 198052 h 2755560"/>
              <a:gd name="connsiteX2" fmla="*/ 206657 w 3222231"/>
              <a:gd name="connsiteY2" fmla="*/ 695259 h 2755560"/>
              <a:gd name="connsiteX3" fmla="*/ 70470 w 3222231"/>
              <a:gd name="connsiteY3" fmla="*/ 1908640 h 2755560"/>
              <a:gd name="connsiteX4" fmla="*/ 1134028 w 3222231"/>
              <a:gd name="connsiteY4" fmla="*/ 2570121 h 2755560"/>
              <a:gd name="connsiteX5" fmla="*/ 3066590 w 3222231"/>
              <a:gd name="connsiteY5" fmla="*/ 2751704 h 2755560"/>
              <a:gd name="connsiteX0" fmla="*/ 3208251 w 3208251"/>
              <a:gd name="connsiteY0" fmla="*/ 284 h 2755560"/>
              <a:gd name="connsiteX1" fmla="*/ 1055196 w 3208251"/>
              <a:gd name="connsiteY1" fmla="*/ 198052 h 2755560"/>
              <a:gd name="connsiteX2" fmla="*/ 192677 w 3208251"/>
              <a:gd name="connsiteY2" fmla="*/ 695259 h 2755560"/>
              <a:gd name="connsiteX3" fmla="*/ 56490 w 3208251"/>
              <a:gd name="connsiteY3" fmla="*/ 1908640 h 2755560"/>
              <a:gd name="connsiteX4" fmla="*/ 1120048 w 3208251"/>
              <a:gd name="connsiteY4" fmla="*/ 2570121 h 2755560"/>
              <a:gd name="connsiteX5" fmla="*/ 3052610 w 3208251"/>
              <a:gd name="connsiteY5" fmla="*/ 2751704 h 2755560"/>
              <a:gd name="connsiteX0" fmla="*/ 3155643 w 3155643"/>
              <a:gd name="connsiteY0" fmla="*/ 284 h 2755560"/>
              <a:gd name="connsiteX1" fmla="*/ 1002588 w 3155643"/>
              <a:gd name="connsiteY1" fmla="*/ 198052 h 2755560"/>
              <a:gd name="connsiteX2" fmla="*/ 140069 w 3155643"/>
              <a:gd name="connsiteY2" fmla="*/ 695259 h 2755560"/>
              <a:gd name="connsiteX3" fmla="*/ 94674 w 3155643"/>
              <a:gd name="connsiteY3" fmla="*/ 1683452 h 2755560"/>
              <a:gd name="connsiteX4" fmla="*/ 1067440 w 3155643"/>
              <a:gd name="connsiteY4" fmla="*/ 2570121 h 2755560"/>
              <a:gd name="connsiteX5" fmla="*/ 3000002 w 3155643"/>
              <a:gd name="connsiteY5" fmla="*/ 2751704 h 2755560"/>
              <a:gd name="connsiteX0" fmla="*/ 3172195 w 3172195"/>
              <a:gd name="connsiteY0" fmla="*/ 284 h 2755560"/>
              <a:gd name="connsiteX1" fmla="*/ 1019140 w 3172195"/>
              <a:gd name="connsiteY1" fmla="*/ 198052 h 2755560"/>
              <a:gd name="connsiteX2" fmla="*/ 156621 w 3172195"/>
              <a:gd name="connsiteY2" fmla="*/ 695259 h 2755560"/>
              <a:gd name="connsiteX3" fmla="*/ 111226 w 3172195"/>
              <a:gd name="connsiteY3" fmla="*/ 1683452 h 2755560"/>
              <a:gd name="connsiteX4" fmla="*/ 1083992 w 3172195"/>
              <a:gd name="connsiteY4" fmla="*/ 2570121 h 2755560"/>
              <a:gd name="connsiteX5" fmla="*/ 3016554 w 3172195"/>
              <a:gd name="connsiteY5" fmla="*/ 2751704 h 2755560"/>
              <a:gd name="connsiteX0" fmla="*/ 3171270 w 3171270"/>
              <a:gd name="connsiteY0" fmla="*/ 284 h 2752448"/>
              <a:gd name="connsiteX1" fmla="*/ 1018215 w 3171270"/>
              <a:gd name="connsiteY1" fmla="*/ 198052 h 2752448"/>
              <a:gd name="connsiteX2" fmla="*/ 155696 w 3171270"/>
              <a:gd name="connsiteY2" fmla="*/ 695259 h 2752448"/>
              <a:gd name="connsiteX3" fmla="*/ 110301 w 3171270"/>
              <a:gd name="connsiteY3" fmla="*/ 1683452 h 2752448"/>
              <a:gd name="connsiteX4" fmla="*/ 1303560 w 3171270"/>
              <a:gd name="connsiteY4" fmla="*/ 2221617 h 2752448"/>
              <a:gd name="connsiteX5" fmla="*/ 3015629 w 3171270"/>
              <a:gd name="connsiteY5" fmla="*/ 2751704 h 2752448"/>
              <a:gd name="connsiteX0" fmla="*/ 3171270 w 3177757"/>
              <a:gd name="connsiteY0" fmla="*/ 284 h 2517453"/>
              <a:gd name="connsiteX1" fmla="*/ 1018215 w 3177757"/>
              <a:gd name="connsiteY1" fmla="*/ 198052 h 2517453"/>
              <a:gd name="connsiteX2" fmla="*/ 155696 w 3177757"/>
              <a:gd name="connsiteY2" fmla="*/ 695259 h 2517453"/>
              <a:gd name="connsiteX3" fmla="*/ 110301 w 3177757"/>
              <a:gd name="connsiteY3" fmla="*/ 1683452 h 2517453"/>
              <a:gd name="connsiteX4" fmla="*/ 1303560 w 3177757"/>
              <a:gd name="connsiteY4" fmla="*/ 2221617 h 2517453"/>
              <a:gd name="connsiteX5" fmla="*/ 3177757 w 3177757"/>
              <a:gd name="connsiteY5" fmla="*/ 2515794 h 2517453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17774"/>
              <a:gd name="connsiteX1" fmla="*/ 1018215 w 3177757"/>
              <a:gd name="connsiteY1" fmla="*/ 198052 h 2517774"/>
              <a:gd name="connsiteX2" fmla="*/ 155696 w 3177757"/>
              <a:gd name="connsiteY2" fmla="*/ 695259 h 2517774"/>
              <a:gd name="connsiteX3" fmla="*/ 110301 w 3177757"/>
              <a:gd name="connsiteY3" fmla="*/ 1683452 h 2517774"/>
              <a:gd name="connsiteX4" fmla="*/ 1303560 w 3177757"/>
              <a:gd name="connsiteY4" fmla="*/ 2221617 h 2517774"/>
              <a:gd name="connsiteX5" fmla="*/ 3177757 w 3177757"/>
              <a:gd name="connsiteY5" fmla="*/ 2515794 h 2517774"/>
              <a:gd name="connsiteX0" fmla="*/ 3171270 w 3177757"/>
              <a:gd name="connsiteY0" fmla="*/ 284 h 2517600"/>
              <a:gd name="connsiteX1" fmla="*/ 1018215 w 3177757"/>
              <a:gd name="connsiteY1" fmla="*/ 198052 h 2517600"/>
              <a:gd name="connsiteX2" fmla="*/ 155696 w 3177757"/>
              <a:gd name="connsiteY2" fmla="*/ 695259 h 2517600"/>
              <a:gd name="connsiteX3" fmla="*/ 110301 w 3177757"/>
              <a:gd name="connsiteY3" fmla="*/ 1683452 h 2517600"/>
              <a:gd name="connsiteX4" fmla="*/ 1303560 w 3177757"/>
              <a:gd name="connsiteY4" fmla="*/ 2221617 h 2517600"/>
              <a:gd name="connsiteX5" fmla="*/ 3177757 w 3177757"/>
              <a:gd name="connsiteY5" fmla="*/ 2515794 h 2517600"/>
              <a:gd name="connsiteX0" fmla="*/ 3203273 w 3209760"/>
              <a:gd name="connsiteY0" fmla="*/ 231 h 2517547"/>
              <a:gd name="connsiteX1" fmla="*/ 1050218 w 3209760"/>
              <a:gd name="connsiteY1" fmla="*/ 197999 h 2517547"/>
              <a:gd name="connsiteX2" fmla="*/ 122848 w 3209760"/>
              <a:gd name="connsiteY2" fmla="*/ 561166 h 2517547"/>
              <a:gd name="connsiteX3" fmla="*/ 142304 w 3209760"/>
              <a:gd name="connsiteY3" fmla="*/ 1683399 h 2517547"/>
              <a:gd name="connsiteX4" fmla="*/ 1335563 w 3209760"/>
              <a:gd name="connsiteY4" fmla="*/ 2221564 h 2517547"/>
              <a:gd name="connsiteX5" fmla="*/ 3209760 w 3209760"/>
              <a:gd name="connsiteY5" fmla="*/ 2515741 h 2517547"/>
              <a:gd name="connsiteX0" fmla="*/ 3161423 w 3167910"/>
              <a:gd name="connsiteY0" fmla="*/ 231 h 2517565"/>
              <a:gd name="connsiteX1" fmla="*/ 1008368 w 3167910"/>
              <a:gd name="connsiteY1" fmla="*/ 197999 h 2517565"/>
              <a:gd name="connsiteX2" fmla="*/ 80998 w 3167910"/>
              <a:gd name="connsiteY2" fmla="*/ 561166 h 2517565"/>
              <a:gd name="connsiteX3" fmla="*/ 184760 w 3167910"/>
              <a:gd name="connsiteY3" fmla="*/ 1565443 h 2517565"/>
              <a:gd name="connsiteX4" fmla="*/ 1293713 w 3167910"/>
              <a:gd name="connsiteY4" fmla="*/ 2221564 h 2517565"/>
              <a:gd name="connsiteX5" fmla="*/ 3167910 w 3167910"/>
              <a:gd name="connsiteY5" fmla="*/ 2515741 h 2517565"/>
              <a:gd name="connsiteX0" fmla="*/ 3183743 w 3190230"/>
              <a:gd name="connsiteY0" fmla="*/ 231 h 2517565"/>
              <a:gd name="connsiteX1" fmla="*/ 1030688 w 3190230"/>
              <a:gd name="connsiteY1" fmla="*/ 197999 h 2517565"/>
              <a:gd name="connsiteX2" fmla="*/ 103318 w 3190230"/>
              <a:gd name="connsiteY2" fmla="*/ 561166 h 2517565"/>
              <a:gd name="connsiteX3" fmla="*/ 207080 w 3190230"/>
              <a:gd name="connsiteY3" fmla="*/ 1565443 h 2517565"/>
              <a:gd name="connsiteX4" fmla="*/ 1316033 w 3190230"/>
              <a:gd name="connsiteY4" fmla="*/ 2221564 h 2517565"/>
              <a:gd name="connsiteX5" fmla="*/ 3190230 w 3190230"/>
              <a:gd name="connsiteY5" fmla="*/ 2515741 h 2517565"/>
              <a:gd name="connsiteX0" fmla="*/ 3168413 w 3174900"/>
              <a:gd name="connsiteY0" fmla="*/ 231 h 2516677"/>
              <a:gd name="connsiteX1" fmla="*/ 1015358 w 3174900"/>
              <a:gd name="connsiteY1" fmla="*/ 197999 h 2516677"/>
              <a:gd name="connsiteX2" fmla="*/ 87988 w 3174900"/>
              <a:gd name="connsiteY2" fmla="*/ 561166 h 2516677"/>
              <a:gd name="connsiteX3" fmla="*/ 191750 w 3174900"/>
              <a:gd name="connsiteY3" fmla="*/ 1565443 h 2516677"/>
              <a:gd name="connsiteX4" fmla="*/ 1443375 w 3174900"/>
              <a:gd name="connsiteY4" fmla="*/ 2055353 h 2516677"/>
              <a:gd name="connsiteX5" fmla="*/ 3174900 w 3174900"/>
              <a:gd name="connsiteY5" fmla="*/ 2515741 h 2516677"/>
              <a:gd name="connsiteX0" fmla="*/ 3157238 w 3163725"/>
              <a:gd name="connsiteY0" fmla="*/ 231 h 2516677"/>
              <a:gd name="connsiteX1" fmla="*/ 1004183 w 3163725"/>
              <a:gd name="connsiteY1" fmla="*/ 197999 h 2516677"/>
              <a:gd name="connsiteX2" fmla="*/ 76813 w 3163725"/>
              <a:gd name="connsiteY2" fmla="*/ 561166 h 2516677"/>
              <a:gd name="connsiteX3" fmla="*/ 180575 w 3163725"/>
              <a:gd name="connsiteY3" fmla="*/ 1565443 h 2516677"/>
              <a:gd name="connsiteX4" fmla="*/ 1432200 w 3163725"/>
              <a:gd name="connsiteY4" fmla="*/ 2055353 h 2516677"/>
              <a:gd name="connsiteX5" fmla="*/ 3163725 w 3163725"/>
              <a:gd name="connsiteY5" fmla="*/ 2515741 h 2516677"/>
              <a:gd name="connsiteX0" fmla="*/ 3157238 w 3189665"/>
              <a:gd name="connsiteY0" fmla="*/ 231 h 2324500"/>
              <a:gd name="connsiteX1" fmla="*/ 1004183 w 3189665"/>
              <a:gd name="connsiteY1" fmla="*/ 197999 h 2324500"/>
              <a:gd name="connsiteX2" fmla="*/ 76813 w 3189665"/>
              <a:gd name="connsiteY2" fmla="*/ 561166 h 2324500"/>
              <a:gd name="connsiteX3" fmla="*/ 180575 w 3189665"/>
              <a:gd name="connsiteY3" fmla="*/ 1565443 h 2324500"/>
              <a:gd name="connsiteX4" fmla="*/ 1432200 w 3189665"/>
              <a:gd name="connsiteY4" fmla="*/ 2055353 h 2324500"/>
              <a:gd name="connsiteX5" fmla="*/ 3189665 w 3189665"/>
              <a:gd name="connsiteY5" fmla="*/ 2322724 h 2324500"/>
              <a:gd name="connsiteX0" fmla="*/ 3188672 w 3221099"/>
              <a:gd name="connsiteY0" fmla="*/ 231 h 2324500"/>
              <a:gd name="connsiteX1" fmla="*/ 1035617 w 3221099"/>
              <a:gd name="connsiteY1" fmla="*/ 197999 h 2324500"/>
              <a:gd name="connsiteX2" fmla="*/ 108247 w 3221099"/>
              <a:gd name="connsiteY2" fmla="*/ 561166 h 2324500"/>
              <a:gd name="connsiteX3" fmla="*/ 30404 w 3221099"/>
              <a:gd name="connsiteY3" fmla="*/ 901930 h 2324500"/>
              <a:gd name="connsiteX4" fmla="*/ 212009 w 3221099"/>
              <a:gd name="connsiteY4" fmla="*/ 1565443 h 2324500"/>
              <a:gd name="connsiteX5" fmla="*/ 1463634 w 3221099"/>
              <a:gd name="connsiteY5" fmla="*/ 2055353 h 2324500"/>
              <a:gd name="connsiteX6" fmla="*/ 3221099 w 3221099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181340 w 3213767"/>
              <a:gd name="connsiteY0" fmla="*/ 231 h 2324500"/>
              <a:gd name="connsiteX1" fmla="*/ 1028285 w 3213767"/>
              <a:gd name="connsiteY1" fmla="*/ 197999 h 2324500"/>
              <a:gd name="connsiteX2" fmla="*/ 100915 w 3213767"/>
              <a:gd name="connsiteY2" fmla="*/ 561166 h 2324500"/>
              <a:gd name="connsiteX3" fmla="*/ 23072 w 3213767"/>
              <a:gd name="connsiteY3" fmla="*/ 901930 h 2324500"/>
              <a:gd name="connsiteX4" fmla="*/ 204677 w 3213767"/>
              <a:gd name="connsiteY4" fmla="*/ 1565443 h 2324500"/>
              <a:gd name="connsiteX5" fmla="*/ 1456302 w 3213767"/>
              <a:gd name="connsiteY5" fmla="*/ 2055353 h 2324500"/>
              <a:gd name="connsiteX6" fmla="*/ 3213767 w 3213767"/>
              <a:gd name="connsiteY6" fmla="*/ 2322724 h 2324500"/>
              <a:gd name="connsiteX0" fmla="*/ 3167850 w 3200277"/>
              <a:gd name="connsiteY0" fmla="*/ 195 h 2324464"/>
              <a:gd name="connsiteX1" fmla="*/ 1014795 w 3200277"/>
              <a:gd name="connsiteY1" fmla="*/ 197963 h 2324464"/>
              <a:gd name="connsiteX2" fmla="*/ 239363 w 3200277"/>
              <a:gd name="connsiteY2" fmla="*/ 433010 h 2324464"/>
              <a:gd name="connsiteX3" fmla="*/ 9582 w 3200277"/>
              <a:gd name="connsiteY3" fmla="*/ 901894 h 2324464"/>
              <a:gd name="connsiteX4" fmla="*/ 191187 w 3200277"/>
              <a:gd name="connsiteY4" fmla="*/ 1565407 h 2324464"/>
              <a:gd name="connsiteX5" fmla="*/ 1442812 w 3200277"/>
              <a:gd name="connsiteY5" fmla="*/ 2055317 h 2324464"/>
              <a:gd name="connsiteX6" fmla="*/ 3200277 w 3200277"/>
              <a:gd name="connsiteY6" fmla="*/ 2322688 h 2324464"/>
              <a:gd name="connsiteX0" fmla="*/ 3184095 w 3216522"/>
              <a:gd name="connsiteY0" fmla="*/ 195 h 2324464"/>
              <a:gd name="connsiteX1" fmla="*/ 1031040 w 3216522"/>
              <a:gd name="connsiteY1" fmla="*/ 197963 h 2324464"/>
              <a:gd name="connsiteX2" fmla="*/ 255608 w 3216522"/>
              <a:gd name="connsiteY2" fmla="*/ 433010 h 2324464"/>
              <a:gd name="connsiteX3" fmla="*/ 6010 w 3216522"/>
              <a:gd name="connsiteY3" fmla="*/ 769357 h 2324464"/>
              <a:gd name="connsiteX4" fmla="*/ 207432 w 3216522"/>
              <a:gd name="connsiteY4" fmla="*/ 1565407 h 2324464"/>
              <a:gd name="connsiteX5" fmla="*/ 1459057 w 3216522"/>
              <a:gd name="connsiteY5" fmla="*/ 2055317 h 2324464"/>
              <a:gd name="connsiteX6" fmla="*/ 3216522 w 3216522"/>
              <a:gd name="connsiteY6" fmla="*/ 2322688 h 2324464"/>
              <a:gd name="connsiteX0" fmla="*/ 3190773 w 3223200"/>
              <a:gd name="connsiteY0" fmla="*/ 182 h 2324451"/>
              <a:gd name="connsiteX1" fmla="*/ 1037718 w 3223200"/>
              <a:gd name="connsiteY1" fmla="*/ 197950 h 2324451"/>
              <a:gd name="connsiteX2" fmla="*/ 354771 w 3223200"/>
              <a:gd name="connsiteY2" fmla="*/ 371147 h 2324451"/>
              <a:gd name="connsiteX3" fmla="*/ 12688 w 3223200"/>
              <a:gd name="connsiteY3" fmla="*/ 769344 h 2324451"/>
              <a:gd name="connsiteX4" fmla="*/ 214110 w 3223200"/>
              <a:gd name="connsiteY4" fmla="*/ 1565394 h 2324451"/>
              <a:gd name="connsiteX5" fmla="*/ 1465735 w 3223200"/>
              <a:gd name="connsiteY5" fmla="*/ 2055304 h 2324451"/>
              <a:gd name="connsiteX6" fmla="*/ 3223200 w 3223200"/>
              <a:gd name="connsiteY6" fmla="*/ 2322675 h 2324451"/>
              <a:gd name="connsiteX0" fmla="*/ 3190773 w 3223200"/>
              <a:gd name="connsiteY0" fmla="*/ 270 h 2324539"/>
              <a:gd name="connsiteX1" fmla="*/ 1189656 w 3223200"/>
              <a:gd name="connsiteY1" fmla="*/ 149441 h 2324539"/>
              <a:gd name="connsiteX2" fmla="*/ 354771 w 3223200"/>
              <a:gd name="connsiteY2" fmla="*/ 371235 h 2324539"/>
              <a:gd name="connsiteX3" fmla="*/ 12688 w 3223200"/>
              <a:gd name="connsiteY3" fmla="*/ 769432 h 2324539"/>
              <a:gd name="connsiteX4" fmla="*/ 214110 w 3223200"/>
              <a:gd name="connsiteY4" fmla="*/ 1565482 h 2324539"/>
              <a:gd name="connsiteX5" fmla="*/ 1465735 w 3223200"/>
              <a:gd name="connsiteY5" fmla="*/ 2055392 h 2324539"/>
              <a:gd name="connsiteX6" fmla="*/ 3223200 w 3223200"/>
              <a:gd name="connsiteY6" fmla="*/ 2322763 h 2324539"/>
              <a:gd name="connsiteX0" fmla="*/ 3190773 w 3223200"/>
              <a:gd name="connsiteY0" fmla="*/ 391 h 2324660"/>
              <a:gd name="connsiteX1" fmla="*/ 1189656 w 3223200"/>
              <a:gd name="connsiteY1" fmla="*/ 149562 h 2324660"/>
              <a:gd name="connsiteX2" fmla="*/ 354771 w 3223200"/>
              <a:gd name="connsiteY2" fmla="*/ 371356 h 2324660"/>
              <a:gd name="connsiteX3" fmla="*/ 12688 w 3223200"/>
              <a:gd name="connsiteY3" fmla="*/ 769553 h 2324660"/>
              <a:gd name="connsiteX4" fmla="*/ 214110 w 3223200"/>
              <a:gd name="connsiteY4" fmla="*/ 1565603 h 2324660"/>
              <a:gd name="connsiteX5" fmla="*/ 1465735 w 3223200"/>
              <a:gd name="connsiteY5" fmla="*/ 2055513 h 2324660"/>
              <a:gd name="connsiteX6" fmla="*/ 3223200 w 3223200"/>
              <a:gd name="connsiteY6" fmla="*/ 2322884 h 2324660"/>
              <a:gd name="connsiteX0" fmla="*/ 3190773 w 3223200"/>
              <a:gd name="connsiteY0" fmla="*/ 329 h 2324598"/>
              <a:gd name="connsiteX1" fmla="*/ 1189656 w 3223200"/>
              <a:gd name="connsiteY1" fmla="*/ 149500 h 2324598"/>
              <a:gd name="connsiteX2" fmla="*/ 354771 w 3223200"/>
              <a:gd name="connsiteY2" fmla="*/ 371294 h 2324598"/>
              <a:gd name="connsiteX3" fmla="*/ 12688 w 3223200"/>
              <a:gd name="connsiteY3" fmla="*/ 769491 h 2324598"/>
              <a:gd name="connsiteX4" fmla="*/ 214110 w 3223200"/>
              <a:gd name="connsiteY4" fmla="*/ 1565541 h 2324598"/>
              <a:gd name="connsiteX5" fmla="*/ 1465735 w 3223200"/>
              <a:gd name="connsiteY5" fmla="*/ 2055451 h 2324598"/>
              <a:gd name="connsiteX6" fmla="*/ 3223200 w 3223200"/>
              <a:gd name="connsiteY6" fmla="*/ 2322822 h 2324598"/>
              <a:gd name="connsiteX0" fmla="*/ 3186195 w 3218622"/>
              <a:gd name="connsiteY0" fmla="*/ 329 h 2324687"/>
              <a:gd name="connsiteX1" fmla="*/ 1185078 w 3218622"/>
              <a:gd name="connsiteY1" fmla="*/ 149500 h 2324687"/>
              <a:gd name="connsiteX2" fmla="*/ 350193 w 3218622"/>
              <a:gd name="connsiteY2" fmla="*/ 371294 h 2324687"/>
              <a:gd name="connsiteX3" fmla="*/ 8110 w 3218622"/>
              <a:gd name="connsiteY3" fmla="*/ 769491 h 2324687"/>
              <a:gd name="connsiteX4" fmla="*/ 229349 w 3218622"/>
              <a:gd name="connsiteY4" fmla="*/ 1512526 h 2324687"/>
              <a:gd name="connsiteX5" fmla="*/ 1461157 w 3218622"/>
              <a:gd name="connsiteY5" fmla="*/ 2055451 h 2324687"/>
              <a:gd name="connsiteX6" fmla="*/ 3218622 w 3218622"/>
              <a:gd name="connsiteY6" fmla="*/ 2322822 h 2324687"/>
              <a:gd name="connsiteX0" fmla="*/ 3192461 w 3224888"/>
              <a:gd name="connsiteY0" fmla="*/ 329 h 2324687"/>
              <a:gd name="connsiteX1" fmla="*/ 1191344 w 3224888"/>
              <a:gd name="connsiteY1" fmla="*/ 149500 h 2324687"/>
              <a:gd name="connsiteX2" fmla="*/ 356459 w 3224888"/>
              <a:gd name="connsiteY2" fmla="*/ 371294 h 2324687"/>
              <a:gd name="connsiteX3" fmla="*/ 14376 w 3224888"/>
              <a:gd name="connsiteY3" fmla="*/ 769491 h 2324687"/>
              <a:gd name="connsiteX4" fmla="*/ 235615 w 3224888"/>
              <a:gd name="connsiteY4" fmla="*/ 1512526 h 2324687"/>
              <a:gd name="connsiteX5" fmla="*/ 1467423 w 3224888"/>
              <a:gd name="connsiteY5" fmla="*/ 2055451 h 2324687"/>
              <a:gd name="connsiteX6" fmla="*/ 3224888 w 3224888"/>
              <a:gd name="connsiteY6" fmla="*/ 2322822 h 2324687"/>
              <a:gd name="connsiteX0" fmla="*/ 3186597 w 3219024"/>
              <a:gd name="connsiteY0" fmla="*/ 329 h 2324248"/>
              <a:gd name="connsiteX1" fmla="*/ 1185480 w 3219024"/>
              <a:gd name="connsiteY1" fmla="*/ 149500 h 2324248"/>
              <a:gd name="connsiteX2" fmla="*/ 350595 w 3219024"/>
              <a:gd name="connsiteY2" fmla="*/ 371294 h 2324248"/>
              <a:gd name="connsiteX3" fmla="*/ 8512 w 3219024"/>
              <a:gd name="connsiteY3" fmla="*/ 769491 h 2324248"/>
              <a:gd name="connsiteX4" fmla="*/ 229751 w 3219024"/>
              <a:gd name="connsiteY4" fmla="*/ 1512526 h 2324248"/>
              <a:gd name="connsiteX5" fmla="*/ 1481378 w 3219024"/>
              <a:gd name="connsiteY5" fmla="*/ 2002436 h 2324248"/>
              <a:gd name="connsiteX6" fmla="*/ 3219024 w 3219024"/>
              <a:gd name="connsiteY6" fmla="*/ 2322822 h 2324248"/>
              <a:gd name="connsiteX0" fmla="*/ 3186597 w 3219024"/>
              <a:gd name="connsiteY0" fmla="*/ 329 h 2322822"/>
              <a:gd name="connsiteX1" fmla="*/ 1185480 w 3219024"/>
              <a:gd name="connsiteY1" fmla="*/ 149500 h 2322822"/>
              <a:gd name="connsiteX2" fmla="*/ 350595 w 3219024"/>
              <a:gd name="connsiteY2" fmla="*/ 371294 h 2322822"/>
              <a:gd name="connsiteX3" fmla="*/ 8512 w 3219024"/>
              <a:gd name="connsiteY3" fmla="*/ 769491 h 2322822"/>
              <a:gd name="connsiteX4" fmla="*/ 229751 w 3219024"/>
              <a:gd name="connsiteY4" fmla="*/ 1512526 h 2322822"/>
              <a:gd name="connsiteX5" fmla="*/ 1481378 w 3219024"/>
              <a:gd name="connsiteY5" fmla="*/ 2002436 h 2322822"/>
              <a:gd name="connsiteX6" fmla="*/ 3219024 w 3219024"/>
              <a:gd name="connsiteY6" fmla="*/ 2322822 h 2322822"/>
              <a:gd name="connsiteX0" fmla="*/ 3189137 w 3221564"/>
              <a:gd name="connsiteY0" fmla="*/ 204 h 2322697"/>
              <a:gd name="connsiteX1" fmla="*/ 1188020 w 3221564"/>
              <a:gd name="connsiteY1" fmla="*/ 149375 h 2322697"/>
              <a:gd name="connsiteX2" fmla="*/ 157831 w 3221564"/>
              <a:gd name="connsiteY2" fmla="*/ 175249 h 2322697"/>
              <a:gd name="connsiteX3" fmla="*/ 11052 w 3221564"/>
              <a:gd name="connsiteY3" fmla="*/ 769366 h 2322697"/>
              <a:gd name="connsiteX4" fmla="*/ 232291 w 3221564"/>
              <a:gd name="connsiteY4" fmla="*/ 1512401 h 2322697"/>
              <a:gd name="connsiteX5" fmla="*/ 1483918 w 3221564"/>
              <a:gd name="connsiteY5" fmla="*/ 2002311 h 2322697"/>
              <a:gd name="connsiteX6" fmla="*/ 3221564 w 3221564"/>
              <a:gd name="connsiteY6" fmla="*/ 2322697 h 2322697"/>
              <a:gd name="connsiteX0" fmla="*/ 3255794 w 3288221"/>
              <a:gd name="connsiteY0" fmla="*/ 204 h 2322697"/>
              <a:gd name="connsiteX1" fmla="*/ 1254677 w 3288221"/>
              <a:gd name="connsiteY1" fmla="*/ 149375 h 2322697"/>
              <a:gd name="connsiteX2" fmla="*/ 224488 w 3288221"/>
              <a:gd name="connsiteY2" fmla="*/ 175249 h 2322697"/>
              <a:gd name="connsiteX3" fmla="*/ 2592 w 3288221"/>
              <a:gd name="connsiteY3" fmla="*/ 774389 h 2322697"/>
              <a:gd name="connsiteX4" fmla="*/ 298948 w 3288221"/>
              <a:gd name="connsiteY4" fmla="*/ 1512401 h 2322697"/>
              <a:gd name="connsiteX5" fmla="*/ 1550575 w 3288221"/>
              <a:gd name="connsiteY5" fmla="*/ 2002311 h 2322697"/>
              <a:gd name="connsiteX6" fmla="*/ 3288221 w 3288221"/>
              <a:gd name="connsiteY6" fmla="*/ 2322697 h 2322697"/>
              <a:gd name="connsiteX0" fmla="*/ 3256097 w 3288524"/>
              <a:gd name="connsiteY0" fmla="*/ 49224 h 2371717"/>
              <a:gd name="connsiteX1" fmla="*/ 1292538 w 3288524"/>
              <a:gd name="connsiteY1" fmla="*/ 7498 h 2371717"/>
              <a:gd name="connsiteX2" fmla="*/ 224791 w 3288524"/>
              <a:gd name="connsiteY2" fmla="*/ 224269 h 2371717"/>
              <a:gd name="connsiteX3" fmla="*/ 2895 w 3288524"/>
              <a:gd name="connsiteY3" fmla="*/ 823409 h 2371717"/>
              <a:gd name="connsiteX4" fmla="*/ 299251 w 3288524"/>
              <a:gd name="connsiteY4" fmla="*/ 1561421 h 2371717"/>
              <a:gd name="connsiteX5" fmla="*/ 1550878 w 3288524"/>
              <a:gd name="connsiteY5" fmla="*/ 2051331 h 2371717"/>
              <a:gd name="connsiteX6" fmla="*/ 3288524 w 3288524"/>
              <a:gd name="connsiteY6" fmla="*/ 2371717 h 2371717"/>
              <a:gd name="connsiteX0" fmla="*/ 3293656 w 3293656"/>
              <a:gd name="connsiteY0" fmla="*/ 15328 h 2383034"/>
              <a:gd name="connsiteX1" fmla="*/ 1292538 w 3293656"/>
              <a:gd name="connsiteY1" fmla="*/ 18815 h 2383034"/>
              <a:gd name="connsiteX2" fmla="*/ 224791 w 3293656"/>
              <a:gd name="connsiteY2" fmla="*/ 235586 h 2383034"/>
              <a:gd name="connsiteX3" fmla="*/ 2895 w 3293656"/>
              <a:gd name="connsiteY3" fmla="*/ 834726 h 2383034"/>
              <a:gd name="connsiteX4" fmla="*/ 299251 w 3293656"/>
              <a:gd name="connsiteY4" fmla="*/ 1572738 h 2383034"/>
              <a:gd name="connsiteX5" fmla="*/ 1550878 w 3293656"/>
              <a:gd name="connsiteY5" fmla="*/ 2062648 h 2383034"/>
              <a:gd name="connsiteX6" fmla="*/ 3288524 w 3293656"/>
              <a:gd name="connsiteY6" fmla="*/ 2383034 h 2383034"/>
              <a:gd name="connsiteX0" fmla="*/ 3314963 w 3314963"/>
              <a:gd name="connsiteY0" fmla="*/ 19363 h 2387069"/>
              <a:gd name="connsiteX1" fmla="*/ 1313845 w 3314963"/>
              <a:gd name="connsiteY1" fmla="*/ 22850 h 2387069"/>
              <a:gd name="connsiteX2" fmla="*/ 163470 w 3314963"/>
              <a:gd name="connsiteY2" fmla="*/ 294880 h 2387069"/>
              <a:gd name="connsiteX3" fmla="*/ 24202 w 3314963"/>
              <a:gd name="connsiteY3" fmla="*/ 838761 h 2387069"/>
              <a:gd name="connsiteX4" fmla="*/ 320558 w 3314963"/>
              <a:gd name="connsiteY4" fmla="*/ 1576773 h 2387069"/>
              <a:gd name="connsiteX5" fmla="*/ 1572185 w 3314963"/>
              <a:gd name="connsiteY5" fmla="*/ 2066683 h 2387069"/>
              <a:gd name="connsiteX6" fmla="*/ 3309831 w 3314963"/>
              <a:gd name="connsiteY6" fmla="*/ 2387069 h 2387069"/>
              <a:gd name="connsiteX0" fmla="*/ 3304335 w 3304335"/>
              <a:gd name="connsiteY0" fmla="*/ 19363 h 2387069"/>
              <a:gd name="connsiteX1" fmla="*/ 1303217 w 3304335"/>
              <a:gd name="connsiteY1" fmla="*/ 22850 h 2387069"/>
              <a:gd name="connsiteX2" fmla="*/ 152842 w 3304335"/>
              <a:gd name="connsiteY2" fmla="*/ 294880 h 2387069"/>
              <a:gd name="connsiteX3" fmla="*/ 13574 w 3304335"/>
              <a:gd name="connsiteY3" fmla="*/ 838761 h 2387069"/>
              <a:gd name="connsiteX4" fmla="*/ 309930 w 3304335"/>
              <a:gd name="connsiteY4" fmla="*/ 1576773 h 2387069"/>
              <a:gd name="connsiteX5" fmla="*/ 1561557 w 3304335"/>
              <a:gd name="connsiteY5" fmla="*/ 2066683 h 2387069"/>
              <a:gd name="connsiteX6" fmla="*/ 3299203 w 3304335"/>
              <a:gd name="connsiteY6" fmla="*/ 2387069 h 2387069"/>
              <a:gd name="connsiteX0" fmla="*/ 3314963 w 3314963"/>
              <a:gd name="connsiteY0" fmla="*/ 0 h 2367706"/>
              <a:gd name="connsiteX1" fmla="*/ 1313846 w 3314963"/>
              <a:gd name="connsiteY1" fmla="*/ 28605 h 2367706"/>
              <a:gd name="connsiteX2" fmla="*/ 163470 w 3314963"/>
              <a:gd name="connsiteY2" fmla="*/ 275517 h 2367706"/>
              <a:gd name="connsiteX3" fmla="*/ 24202 w 3314963"/>
              <a:gd name="connsiteY3" fmla="*/ 819398 h 2367706"/>
              <a:gd name="connsiteX4" fmla="*/ 320558 w 3314963"/>
              <a:gd name="connsiteY4" fmla="*/ 1557410 h 2367706"/>
              <a:gd name="connsiteX5" fmla="*/ 1572185 w 3314963"/>
              <a:gd name="connsiteY5" fmla="*/ 2047320 h 2367706"/>
              <a:gd name="connsiteX6" fmla="*/ 3309831 w 3314963"/>
              <a:gd name="connsiteY6" fmla="*/ 2367706 h 2367706"/>
              <a:gd name="connsiteX0" fmla="*/ 3314963 w 3314963"/>
              <a:gd name="connsiteY0" fmla="*/ 15733 h 2358321"/>
              <a:gd name="connsiteX1" fmla="*/ 1313846 w 3314963"/>
              <a:gd name="connsiteY1" fmla="*/ 19220 h 2358321"/>
              <a:gd name="connsiteX2" fmla="*/ 163470 w 3314963"/>
              <a:gd name="connsiteY2" fmla="*/ 266132 h 2358321"/>
              <a:gd name="connsiteX3" fmla="*/ 24202 w 3314963"/>
              <a:gd name="connsiteY3" fmla="*/ 810013 h 2358321"/>
              <a:gd name="connsiteX4" fmla="*/ 320558 w 3314963"/>
              <a:gd name="connsiteY4" fmla="*/ 1548025 h 2358321"/>
              <a:gd name="connsiteX5" fmla="*/ 1572185 w 3314963"/>
              <a:gd name="connsiteY5" fmla="*/ 2037935 h 2358321"/>
              <a:gd name="connsiteX6" fmla="*/ 3309831 w 3314963"/>
              <a:gd name="connsiteY6" fmla="*/ 2358321 h 2358321"/>
              <a:gd name="connsiteX0" fmla="*/ 3329987 w 3329987"/>
              <a:gd name="connsiteY0" fmla="*/ 1183 h 2373913"/>
              <a:gd name="connsiteX1" fmla="*/ 1313846 w 3329987"/>
              <a:gd name="connsiteY1" fmla="*/ 34812 h 2373913"/>
              <a:gd name="connsiteX2" fmla="*/ 163470 w 3329987"/>
              <a:gd name="connsiteY2" fmla="*/ 281724 h 2373913"/>
              <a:gd name="connsiteX3" fmla="*/ 24202 w 3329987"/>
              <a:gd name="connsiteY3" fmla="*/ 825605 h 2373913"/>
              <a:gd name="connsiteX4" fmla="*/ 320558 w 3329987"/>
              <a:gd name="connsiteY4" fmla="*/ 1563617 h 2373913"/>
              <a:gd name="connsiteX5" fmla="*/ 1572185 w 3329987"/>
              <a:gd name="connsiteY5" fmla="*/ 2053527 h 2373913"/>
              <a:gd name="connsiteX6" fmla="*/ 3309831 w 3329987"/>
              <a:gd name="connsiteY6" fmla="*/ 2373913 h 2373913"/>
              <a:gd name="connsiteX0" fmla="*/ 3321874 w 3321874"/>
              <a:gd name="connsiteY0" fmla="*/ 1183 h 2373913"/>
              <a:gd name="connsiteX1" fmla="*/ 1305733 w 3321874"/>
              <a:gd name="connsiteY1" fmla="*/ 34812 h 2373913"/>
              <a:gd name="connsiteX2" fmla="*/ 155357 w 3321874"/>
              <a:gd name="connsiteY2" fmla="*/ 281724 h 2373913"/>
              <a:gd name="connsiteX3" fmla="*/ 16089 w 3321874"/>
              <a:gd name="connsiteY3" fmla="*/ 825605 h 2373913"/>
              <a:gd name="connsiteX4" fmla="*/ 199770 w 3321874"/>
              <a:gd name="connsiteY4" fmla="*/ 1558593 h 2373913"/>
              <a:gd name="connsiteX5" fmla="*/ 1564072 w 3321874"/>
              <a:gd name="connsiteY5" fmla="*/ 2053527 h 2373913"/>
              <a:gd name="connsiteX6" fmla="*/ 3301718 w 3321874"/>
              <a:gd name="connsiteY6" fmla="*/ 2373913 h 2373913"/>
              <a:gd name="connsiteX0" fmla="*/ 3369625 w 3369625"/>
              <a:gd name="connsiteY0" fmla="*/ 1183 h 2373913"/>
              <a:gd name="connsiteX1" fmla="*/ 1353484 w 3369625"/>
              <a:gd name="connsiteY1" fmla="*/ 34812 h 2373913"/>
              <a:gd name="connsiteX2" fmla="*/ 203108 w 3369625"/>
              <a:gd name="connsiteY2" fmla="*/ 281724 h 2373913"/>
              <a:gd name="connsiteX3" fmla="*/ 3748 w 3369625"/>
              <a:gd name="connsiteY3" fmla="*/ 815558 h 2373913"/>
              <a:gd name="connsiteX4" fmla="*/ 247521 w 3369625"/>
              <a:gd name="connsiteY4" fmla="*/ 1558593 h 2373913"/>
              <a:gd name="connsiteX5" fmla="*/ 1611823 w 3369625"/>
              <a:gd name="connsiteY5" fmla="*/ 2053527 h 2373913"/>
              <a:gd name="connsiteX6" fmla="*/ 3349469 w 3369625"/>
              <a:gd name="connsiteY6" fmla="*/ 2373913 h 2373913"/>
              <a:gd name="connsiteX0" fmla="*/ 3370635 w 3370635"/>
              <a:gd name="connsiteY0" fmla="*/ 1183 h 2373913"/>
              <a:gd name="connsiteX1" fmla="*/ 1354494 w 3370635"/>
              <a:gd name="connsiteY1" fmla="*/ 34812 h 2373913"/>
              <a:gd name="connsiteX2" fmla="*/ 204118 w 3370635"/>
              <a:gd name="connsiteY2" fmla="*/ 281724 h 2373913"/>
              <a:gd name="connsiteX3" fmla="*/ 4758 w 3370635"/>
              <a:gd name="connsiteY3" fmla="*/ 815558 h 2373913"/>
              <a:gd name="connsiteX4" fmla="*/ 263554 w 3370635"/>
              <a:gd name="connsiteY4" fmla="*/ 1468169 h 2373913"/>
              <a:gd name="connsiteX5" fmla="*/ 1612833 w 3370635"/>
              <a:gd name="connsiteY5" fmla="*/ 2053527 h 2373913"/>
              <a:gd name="connsiteX6" fmla="*/ 3350479 w 3370635"/>
              <a:gd name="connsiteY6" fmla="*/ 2373913 h 2373913"/>
              <a:gd name="connsiteX0" fmla="*/ 3369706 w 3369706"/>
              <a:gd name="connsiteY0" fmla="*/ 1183 h 2373913"/>
              <a:gd name="connsiteX1" fmla="*/ 1353565 w 3369706"/>
              <a:gd name="connsiteY1" fmla="*/ 34812 h 2373913"/>
              <a:gd name="connsiteX2" fmla="*/ 203189 w 3369706"/>
              <a:gd name="connsiteY2" fmla="*/ 281724 h 2373913"/>
              <a:gd name="connsiteX3" fmla="*/ 3829 w 3369706"/>
              <a:gd name="connsiteY3" fmla="*/ 815558 h 2373913"/>
              <a:gd name="connsiteX4" fmla="*/ 262625 w 3369706"/>
              <a:gd name="connsiteY4" fmla="*/ 1468169 h 2373913"/>
              <a:gd name="connsiteX5" fmla="*/ 1611904 w 3369706"/>
              <a:gd name="connsiteY5" fmla="*/ 2053527 h 2373913"/>
              <a:gd name="connsiteX6" fmla="*/ 3349550 w 3369706"/>
              <a:gd name="connsiteY6" fmla="*/ 2373913 h 2373913"/>
              <a:gd name="connsiteX0" fmla="*/ 3367227 w 3367227"/>
              <a:gd name="connsiteY0" fmla="*/ 1183 h 2373913"/>
              <a:gd name="connsiteX1" fmla="*/ 1351086 w 3367227"/>
              <a:gd name="connsiteY1" fmla="*/ 34812 h 2373913"/>
              <a:gd name="connsiteX2" fmla="*/ 200710 w 3367227"/>
              <a:gd name="connsiteY2" fmla="*/ 281724 h 2373913"/>
              <a:gd name="connsiteX3" fmla="*/ 1350 w 3367227"/>
              <a:gd name="connsiteY3" fmla="*/ 815558 h 2373913"/>
              <a:gd name="connsiteX4" fmla="*/ 260146 w 3367227"/>
              <a:gd name="connsiteY4" fmla="*/ 1468169 h 2373913"/>
              <a:gd name="connsiteX5" fmla="*/ 1609425 w 3367227"/>
              <a:gd name="connsiteY5" fmla="*/ 2053527 h 2373913"/>
              <a:gd name="connsiteX6" fmla="*/ 3347071 w 3367227"/>
              <a:gd name="connsiteY6" fmla="*/ 2373913 h 2373913"/>
              <a:gd name="connsiteX0" fmla="*/ 3396541 w 3396541"/>
              <a:gd name="connsiteY0" fmla="*/ 1183 h 2373913"/>
              <a:gd name="connsiteX1" fmla="*/ 1380400 w 3396541"/>
              <a:gd name="connsiteY1" fmla="*/ 34812 h 2373913"/>
              <a:gd name="connsiteX2" fmla="*/ 230024 w 3396541"/>
              <a:gd name="connsiteY2" fmla="*/ 281724 h 2373913"/>
              <a:gd name="connsiteX3" fmla="*/ 617 w 3396541"/>
              <a:gd name="connsiteY3" fmla="*/ 820582 h 2373913"/>
              <a:gd name="connsiteX4" fmla="*/ 289460 w 3396541"/>
              <a:gd name="connsiteY4" fmla="*/ 1468169 h 2373913"/>
              <a:gd name="connsiteX5" fmla="*/ 1638739 w 3396541"/>
              <a:gd name="connsiteY5" fmla="*/ 2053527 h 2373913"/>
              <a:gd name="connsiteX6" fmla="*/ 3376385 w 3396541"/>
              <a:gd name="connsiteY6" fmla="*/ 2373913 h 2373913"/>
              <a:gd name="connsiteX0" fmla="*/ 3419076 w 3419076"/>
              <a:gd name="connsiteY0" fmla="*/ 0 h 2397848"/>
              <a:gd name="connsiteX1" fmla="*/ 1380400 w 3419076"/>
              <a:gd name="connsiteY1" fmla="*/ 58747 h 2397848"/>
              <a:gd name="connsiteX2" fmla="*/ 230024 w 3419076"/>
              <a:gd name="connsiteY2" fmla="*/ 305659 h 2397848"/>
              <a:gd name="connsiteX3" fmla="*/ 617 w 3419076"/>
              <a:gd name="connsiteY3" fmla="*/ 844517 h 2397848"/>
              <a:gd name="connsiteX4" fmla="*/ 289460 w 3419076"/>
              <a:gd name="connsiteY4" fmla="*/ 1492104 h 2397848"/>
              <a:gd name="connsiteX5" fmla="*/ 1638739 w 3419076"/>
              <a:gd name="connsiteY5" fmla="*/ 2077462 h 2397848"/>
              <a:gd name="connsiteX6" fmla="*/ 3376385 w 3419076"/>
              <a:gd name="connsiteY6" fmla="*/ 2397848 h 239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9076" h="2397848">
                <a:moveTo>
                  <a:pt x="3419076" y="0"/>
                </a:moveTo>
                <a:cubicBezTo>
                  <a:pt x="2752037" y="1162"/>
                  <a:pt x="1911909" y="7804"/>
                  <a:pt x="1380400" y="58747"/>
                </a:cubicBezTo>
                <a:cubicBezTo>
                  <a:pt x="848891" y="109690"/>
                  <a:pt x="459988" y="174697"/>
                  <a:pt x="230024" y="305659"/>
                </a:cubicBezTo>
                <a:cubicBezTo>
                  <a:pt x="60" y="436621"/>
                  <a:pt x="5734" y="686965"/>
                  <a:pt x="617" y="844517"/>
                </a:cubicBezTo>
                <a:cubicBezTo>
                  <a:pt x="-4500" y="1002069"/>
                  <a:pt x="16440" y="1286613"/>
                  <a:pt x="289460" y="1492104"/>
                </a:cubicBezTo>
                <a:cubicBezTo>
                  <a:pt x="562480" y="1697595"/>
                  <a:pt x="1124251" y="1926505"/>
                  <a:pt x="1638739" y="2077462"/>
                </a:cubicBezTo>
                <a:cubicBezTo>
                  <a:pt x="2153227" y="2228419"/>
                  <a:pt x="3057399" y="2365369"/>
                  <a:pt x="3376385" y="2397848"/>
                </a:cubicBezTo>
              </a:path>
            </a:pathLst>
          </a:cu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28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C481EF-637A-D000-9EFA-58EC14FF6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Should be minimized to limit gust loading</a:t>
            </a:r>
          </a:p>
          <a:p>
            <a:r>
              <a:rPr lang="en-US"/>
              <a:t>Target a nominally small value of 0.2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444BA-F9DE-841B-A020-88277ABC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 Coefficient Margin to Stall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5D720-6458-0271-D9C5-B3287D30F4EA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Target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3C7E74-B0A0-7CDB-6D35-B9C54A4D5FF2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3034969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FEEF0A-CC7D-4A2E-8937-B6ED289A91A0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794689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F17D35E-A44F-3282-83A8-2AA22D54D2C2}"/>
              </a:ext>
            </a:extLst>
          </p:cNvPr>
          <p:cNvSpPr>
            <a:spLocks/>
          </p:cNvSpPr>
          <p:nvPr/>
        </p:nvSpPr>
        <p:spPr>
          <a:xfrm>
            <a:off x="794689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A83052-DFB7-401C-9328-50F3C6887E08}"/>
              </a:ext>
            </a:extLst>
          </p:cNvPr>
          <p:cNvCxnSpPr>
            <a:cxnSpLocks/>
          </p:cNvCxnSpPr>
          <p:nvPr/>
        </p:nvCxnSpPr>
        <p:spPr>
          <a:xfrm>
            <a:off x="6514130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520624-951C-14CA-A33C-E546BB7D331A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6514130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0ACFE59-2C82-4446-4804-48CF5CEE7146}"/>
              </a:ext>
            </a:extLst>
          </p:cNvPr>
          <p:cNvSpPr>
            <a:spLocks/>
          </p:cNvSpPr>
          <p:nvPr/>
        </p:nvSpPr>
        <p:spPr>
          <a:xfrm>
            <a:off x="6514130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0C764F0-8E06-11C6-F55C-E21833EA2B2E}"/>
              </a:ext>
            </a:extLst>
          </p:cNvPr>
          <p:cNvSpPr/>
          <p:nvPr/>
        </p:nvSpPr>
        <p:spPr>
          <a:xfrm>
            <a:off x="979661" y="2653196"/>
            <a:ext cx="4127179" cy="3587607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179" h="3587607">
                <a:moveTo>
                  <a:pt x="4127179" y="141882"/>
                </a:moveTo>
                <a:cubicBezTo>
                  <a:pt x="3987376" y="61732"/>
                  <a:pt x="3832114" y="11562"/>
                  <a:pt x="3706981" y="2037"/>
                </a:cubicBezTo>
                <a:cubicBezTo>
                  <a:pt x="3581848" y="-7488"/>
                  <a:pt x="3345317" y="6755"/>
                  <a:pt x="3128502" y="260528"/>
                </a:cubicBezTo>
                <a:cubicBezTo>
                  <a:pt x="2911687" y="514301"/>
                  <a:pt x="1343950" y="2777775"/>
                  <a:pt x="1107973" y="3092219"/>
                </a:cubicBezTo>
                <a:cubicBezTo>
                  <a:pt x="871996" y="3406663"/>
                  <a:pt x="744406" y="3578580"/>
                  <a:pt x="467504" y="3586885"/>
                </a:cubicBezTo>
                <a:cubicBezTo>
                  <a:pt x="190602" y="3595190"/>
                  <a:pt x="147878" y="3531380"/>
                  <a:pt x="0" y="3421555"/>
                </a:cubicBezTo>
              </a:path>
            </a:pathLst>
          </a:custGeom>
          <a:noFill/>
          <a:ln w="19050">
            <a:solidFill>
              <a:srgbClr val="0065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0422BE-0D04-7D2F-80A7-3B30094353F7}"/>
              </a:ext>
            </a:extLst>
          </p:cNvPr>
          <p:cNvSpPr txBox="1"/>
          <p:nvPr/>
        </p:nvSpPr>
        <p:spPr>
          <a:xfrm>
            <a:off x="10994690" y="42294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65451-A82E-6ADF-0570-BD8324254636}"/>
              </a:ext>
            </a:extLst>
          </p:cNvPr>
          <p:cNvSpPr txBox="1"/>
          <p:nvPr/>
        </p:nvSpPr>
        <p:spPr>
          <a:xfrm>
            <a:off x="6317602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2113B-92C3-183A-507C-6D0329AC9658}"/>
              </a:ext>
            </a:extLst>
          </p:cNvPr>
          <p:cNvSpPr txBox="1"/>
          <p:nvPr/>
        </p:nvSpPr>
        <p:spPr>
          <a:xfrm>
            <a:off x="2847461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4AAA5-1591-BE8F-7212-D43D8B9945E2}"/>
              </a:ext>
            </a:extLst>
          </p:cNvPr>
          <p:cNvSpPr txBox="1"/>
          <p:nvPr/>
        </p:nvSpPr>
        <p:spPr>
          <a:xfrm>
            <a:off x="5260772" y="42114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47F8D2-06D3-10E4-937B-A59A27C24BBB}"/>
              </a:ext>
            </a:extLst>
          </p:cNvPr>
          <p:cNvCxnSpPr>
            <a:cxnSpLocks/>
          </p:cNvCxnSpPr>
          <p:nvPr/>
        </p:nvCxnSpPr>
        <p:spPr>
          <a:xfrm>
            <a:off x="3034969" y="3080568"/>
            <a:ext cx="937678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2506459-3B51-C3C1-724D-4EB99A1F3BB0}"/>
              </a:ext>
            </a:extLst>
          </p:cNvPr>
          <p:cNvSpPr>
            <a:spLocks noChangeAspect="1"/>
          </p:cNvSpPr>
          <p:nvPr/>
        </p:nvSpPr>
        <p:spPr>
          <a:xfrm>
            <a:off x="3924220" y="3044825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CCE2F-F47D-5055-AB9F-CCE27923F31B}"/>
              </a:ext>
            </a:extLst>
          </p:cNvPr>
          <p:cNvSpPr txBox="1"/>
          <p:nvPr/>
        </p:nvSpPr>
        <p:spPr>
          <a:xfrm>
            <a:off x="2379169" y="2860014"/>
            <a:ext cx="70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latin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err="1">
                <a:latin typeface="Aptos" panose="020B0004020202020204" pitchFamily="34" charset="0"/>
                <a:cs typeface="Arial" panose="020B0604020202020204" pitchFamily="34" charset="0"/>
              </a:rPr>
              <a:t>L,des</a:t>
            </a:r>
            <a:endParaRPr lang="en-US" baseline="-2500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E57D2C-BAFD-93A7-8CF0-4CB77AFF6E55}"/>
              </a:ext>
            </a:extLst>
          </p:cNvPr>
          <p:cNvCxnSpPr>
            <a:cxnSpLocks/>
          </p:cNvCxnSpPr>
          <p:nvPr/>
        </p:nvCxnSpPr>
        <p:spPr>
          <a:xfrm>
            <a:off x="3034969" y="2653196"/>
            <a:ext cx="157391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F0E121E-BCE4-E320-4503-9FA7776F99C0}"/>
              </a:ext>
            </a:extLst>
          </p:cNvPr>
          <p:cNvSpPr>
            <a:spLocks noChangeAspect="1"/>
          </p:cNvSpPr>
          <p:nvPr/>
        </p:nvSpPr>
        <p:spPr>
          <a:xfrm>
            <a:off x="4560461" y="2617453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8156AF-46E3-73A4-A2B2-CF3779E1A886}"/>
              </a:ext>
            </a:extLst>
          </p:cNvPr>
          <p:cNvCxnSpPr>
            <a:cxnSpLocks/>
          </p:cNvCxnSpPr>
          <p:nvPr/>
        </p:nvCxnSpPr>
        <p:spPr>
          <a:xfrm>
            <a:off x="3474823" y="2684355"/>
            <a:ext cx="0" cy="37472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13B56D-45C7-4E0F-F3BC-10EBD0F1BF2D}"/>
              </a:ext>
            </a:extLst>
          </p:cNvPr>
          <p:cNvCxnSpPr>
            <a:cxnSpLocks/>
          </p:cNvCxnSpPr>
          <p:nvPr/>
        </p:nvCxnSpPr>
        <p:spPr>
          <a:xfrm flipH="1" flipV="1">
            <a:off x="3580279" y="2837329"/>
            <a:ext cx="1071622" cy="22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96B3B0-9B51-7ED0-6F34-61C7480C80BF}"/>
              </a:ext>
            </a:extLst>
          </p:cNvPr>
          <p:cNvSpPr txBox="1"/>
          <p:nvPr/>
        </p:nvSpPr>
        <p:spPr>
          <a:xfrm>
            <a:off x="4646832" y="290587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  <a:r>
              <a:rPr lang="en-US"/>
              <a:t> Margin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FFBB7E-225C-D874-711B-9027AECD1CD8}"/>
              </a:ext>
            </a:extLst>
          </p:cNvPr>
          <p:cNvSpPr txBox="1"/>
          <p:nvPr/>
        </p:nvSpPr>
        <p:spPr>
          <a:xfrm>
            <a:off x="2332491" y="2414746"/>
            <a:ext cx="74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latin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baseline="-25000" err="1">
                <a:latin typeface="Aptos" panose="020B0004020202020204" pitchFamily="34" charset="0"/>
                <a:cs typeface="Arial" panose="020B0604020202020204" pitchFamily="34" charset="0"/>
              </a:rPr>
              <a:t>L,stall</a:t>
            </a:r>
            <a:endParaRPr lang="en-US" baseline="-2500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3819D47-AD98-3ED6-946E-19A279B63D1F}"/>
              </a:ext>
            </a:extLst>
          </p:cNvPr>
          <p:cNvSpPr/>
          <p:nvPr/>
        </p:nvSpPr>
        <p:spPr>
          <a:xfrm>
            <a:off x="7450677" y="2618961"/>
            <a:ext cx="3356499" cy="3519828"/>
          </a:xfrm>
          <a:custGeom>
            <a:avLst/>
            <a:gdLst>
              <a:gd name="connsiteX0" fmla="*/ 2773508 w 3032913"/>
              <a:gd name="connsiteY0" fmla="*/ 3320 h 2704980"/>
              <a:gd name="connsiteX1" fmla="*/ 1009559 w 3032913"/>
              <a:gd name="connsiteY1" fmla="*/ 61686 h 2704980"/>
              <a:gd name="connsiteX2" fmla="*/ 315653 w 3032913"/>
              <a:gd name="connsiteY2" fmla="*/ 424852 h 2704980"/>
              <a:gd name="connsiteX3" fmla="*/ 36793 w 3032913"/>
              <a:gd name="connsiteY3" fmla="*/ 1858060 h 2704980"/>
              <a:gd name="connsiteX4" fmla="*/ 1100351 w 3032913"/>
              <a:gd name="connsiteY4" fmla="*/ 2519541 h 2704980"/>
              <a:gd name="connsiteX5" fmla="*/ 3032913 w 3032913"/>
              <a:gd name="connsiteY5" fmla="*/ 2701124 h 2704980"/>
              <a:gd name="connsiteX0" fmla="*/ 2795158 w 3054563"/>
              <a:gd name="connsiteY0" fmla="*/ 13346 h 2715006"/>
              <a:gd name="connsiteX1" fmla="*/ 1031209 w 3054563"/>
              <a:gd name="connsiteY1" fmla="*/ 71712 h 2715006"/>
              <a:gd name="connsiteX2" fmla="*/ 233541 w 3054563"/>
              <a:gd name="connsiteY2" fmla="*/ 654705 h 2715006"/>
              <a:gd name="connsiteX3" fmla="*/ 58443 w 3054563"/>
              <a:gd name="connsiteY3" fmla="*/ 1868086 h 2715006"/>
              <a:gd name="connsiteX4" fmla="*/ 1122001 w 3054563"/>
              <a:gd name="connsiteY4" fmla="*/ 2529567 h 2715006"/>
              <a:gd name="connsiteX5" fmla="*/ 3054563 w 3054563"/>
              <a:gd name="connsiteY5" fmla="*/ 2711150 h 2715006"/>
              <a:gd name="connsiteX0" fmla="*/ 2795888 w 3055293"/>
              <a:gd name="connsiteY0" fmla="*/ 537 h 2702197"/>
              <a:gd name="connsiteX1" fmla="*/ 1057879 w 3055293"/>
              <a:gd name="connsiteY1" fmla="*/ 144689 h 2702197"/>
              <a:gd name="connsiteX2" fmla="*/ 234271 w 3055293"/>
              <a:gd name="connsiteY2" fmla="*/ 641896 h 2702197"/>
              <a:gd name="connsiteX3" fmla="*/ 59173 w 3055293"/>
              <a:gd name="connsiteY3" fmla="*/ 1855277 h 2702197"/>
              <a:gd name="connsiteX4" fmla="*/ 1122731 w 3055293"/>
              <a:gd name="connsiteY4" fmla="*/ 2516758 h 2702197"/>
              <a:gd name="connsiteX5" fmla="*/ 3055293 w 3055293"/>
              <a:gd name="connsiteY5" fmla="*/ 2698341 h 2702197"/>
              <a:gd name="connsiteX0" fmla="*/ 3210934 w 3210934"/>
              <a:gd name="connsiteY0" fmla="*/ 284 h 2755560"/>
              <a:gd name="connsiteX1" fmla="*/ 1057879 w 3210934"/>
              <a:gd name="connsiteY1" fmla="*/ 198052 h 2755560"/>
              <a:gd name="connsiteX2" fmla="*/ 234271 w 3210934"/>
              <a:gd name="connsiteY2" fmla="*/ 695259 h 2755560"/>
              <a:gd name="connsiteX3" fmla="*/ 59173 w 3210934"/>
              <a:gd name="connsiteY3" fmla="*/ 1908640 h 2755560"/>
              <a:gd name="connsiteX4" fmla="*/ 1122731 w 3210934"/>
              <a:gd name="connsiteY4" fmla="*/ 2570121 h 2755560"/>
              <a:gd name="connsiteX5" fmla="*/ 3055293 w 3210934"/>
              <a:gd name="connsiteY5" fmla="*/ 2751704 h 2755560"/>
              <a:gd name="connsiteX0" fmla="*/ 3182939 w 3182939"/>
              <a:gd name="connsiteY0" fmla="*/ 284 h 2755560"/>
              <a:gd name="connsiteX1" fmla="*/ 1029884 w 3182939"/>
              <a:gd name="connsiteY1" fmla="*/ 198052 h 2755560"/>
              <a:gd name="connsiteX2" fmla="*/ 206276 w 3182939"/>
              <a:gd name="connsiteY2" fmla="*/ 695259 h 2755560"/>
              <a:gd name="connsiteX3" fmla="*/ 31178 w 3182939"/>
              <a:gd name="connsiteY3" fmla="*/ 1908640 h 2755560"/>
              <a:gd name="connsiteX4" fmla="*/ 1094736 w 3182939"/>
              <a:gd name="connsiteY4" fmla="*/ 2570121 h 2755560"/>
              <a:gd name="connsiteX5" fmla="*/ 3027298 w 3182939"/>
              <a:gd name="connsiteY5" fmla="*/ 2751704 h 2755560"/>
              <a:gd name="connsiteX0" fmla="*/ 3222231 w 3222231"/>
              <a:gd name="connsiteY0" fmla="*/ 284 h 2755560"/>
              <a:gd name="connsiteX1" fmla="*/ 1069176 w 3222231"/>
              <a:gd name="connsiteY1" fmla="*/ 198052 h 2755560"/>
              <a:gd name="connsiteX2" fmla="*/ 206657 w 3222231"/>
              <a:gd name="connsiteY2" fmla="*/ 695259 h 2755560"/>
              <a:gd name="connsiteX3" fmla="*/ 70470 w 3222231"/>
              <a:gd name="connsiteY3" fmla="*/ 1908640 h 2755560"/>
              <a:gd name="connsiteX4" fmla="*/ 1134028 w 3222231"/>
              <a:gd name="connsiteY4" fmla="*/ 2570121 h 2755560"/>
              <a:gd name="connsiteX5" fmla="*/ 3066590 w 3222231"/>
              <a:gd name="connsiteY5" fmla="*/ 2751704 h 2755560"/>
              <a:gd name="connsiteX0" fmla="*/ 3208251 w 3208251"/>
              <a:gd name="connsiteY0" fmla="*/ 284 h 2755560"/>
              <a:gd name="connsiteX1" fmla="*/ 1055196 w 3208251"/>
              <a:gd name="connsiteY1" fmla="*/ 198052 h 2755560"/>
              <a:gd name="connsiteX2" fmla="*/ 192677 w 3208251"/>
              <a:gd name="connsiteY2" fmla="*/ 695259 h 2755560"/>
              <a:gd name="connsiteX3" fmla="*/ 56490 w 3208251"/>
              <a:gd name="connsiteY3" fmla="*/ 1908640 h 2755560"/>
              <a:gd name="connsiteX4" fmla="*/ 1120048 w 3208251"/>
              <a:gd name="connsiteY4" fmla="*/ 2570121 h 2755560"/>
              <a:gd name="connsiteX5" fmla="*/ 3052610 w 3208251"/>
              <a:gd name="connsiteY5" fmla="*/ 2751704 h 2755560"/>
              <a:gd name="connsiteX0" fmla="*/ 3155643 w 3155643"/>
              <a:gd name="connsiteY0" fmla="*/ 284 h 2755560"/>
              <a:gd name="connsiteX1" fmla="*/ 1002588 w 3155643"/>
              <a:gd name="connsiteY1" fmla="*/ 198052 h 2755560"/>
              <a:gd name="connsiteX2" fmla="*/ 140069 w 3155643"/>
              <a:gd name="connsiteY2" fmla="*/ 695259 h 2755560"/>
              <a:gd name="connsiteX3" fmla="*/ 94674 w 3155643"/>
              <a:gd name="connsiteY3" fmla="*/ 1683452 h 2755560"/>
              <a:gd name="connsiteX4" fmla="*/ 1067440 w 3155643"/>
              <a:gd name="connsiteY4" fmla="*/ 2570121 h 2755560"/>
              <a:gd name="connsiteX5" fmla="*/ 3000002 w 3155643"/>
              <a:gd name="connsiteY5" fmla="*/ 2751704 h 2755560"/>
              <a:gd name="connsiteX0" fmla="*/ 3172195 w 3172195"/>
              <a:gd name="connsiteY0" fmla="*/ 284 h 2755560"/>
              <a:gd name="connsiteX1" fmla="*/ 1019140 w 3172195"/>
              <a:gd name="connsiteY1" fmla="*/ 198052 h 2755560"/>
              <a:gd name="connsiteX2" fmla="*/ 156621 w 3172195"/>
              <a:gd name="connsiteY2" fmla="*/ 695259 h 2755560"/>
              <a:gd name="connsiteX3" fmla="*/ 111226 w 3172195"/>
              <a:gd name="connsiteY3" fmla="*/ 1683452 h 2755560"/>
              <a:gd name="connsiteX4" fmla="*/ 1083992 w 3172195"/>
              <a:gd name="connsiteY4" fmla="*/ 2570121 h 2755560"/>
              <a:gd name="connsiteX5" fmla="*/ 3016554 w 3172195"/>
              <a:gd name="connsiteY5" fmla="*/ 2751704 h 2755560"/>
              <a:gd name="connsiteX0" fmla="*/ 3171270 w 3171270"/>
              <a:gd name="connsiteY0" fmla="*/ 284 h 2752448"/>
              <a:gd name="connsiteX1" fmla="*/ 1018215 w 3171270"/>
              <a:gd name="connsiteY1" fmla="*/ 198052 h 2752448"/>
              <a:gd name="connsiteX2" fmla="*/ 155696 w 3171270"/>
              <a:gd name="connsiteY2" fmla="*/ 695259 h 2752448"/>
              <a:gd name="connsiteX3" fmla="*/ 110301 w 3171270"/>
              <a:gd name="connsiteY3" fmla="*/ 1683452 h 2752448"/>
              <a:gd name="connsiteX4" fmla="*/ 1303560 w 3171270"/>
              <a:gd name="connsiteY4" fmla="*/ 2221617 h 2752448"/>
              <a:gd name="connsiteX5" fmla="*/ 3015629 w 3171270"/>
              <a:gd name="connsiteY5" fmla="*/ 2751704 h 2752448"/>
              <a:gd name="connsiteX0" fmla="*/ 3171270 w 3177757"/>
              <a:gd name="connsiteY0" fmla="*/ 284 h 2517453"/>
              <a:gd name="connsiteX1" fmla="*/ 1018215 w 3177757"/>
              <a:gd name="connsiteY1" fmla="*/ 198052 h 2517453"/>
              <a:gd name="connsiteX2" fmla="*/ 155696 w 3177757"/>
              <a:gd name="connsiteY2" fmla="*/ 695259 h 2517453"/>
              <a:gd name="connsiteX3" fmla="*/ 110301 w 3177757"/>
              <a:gd name="connsiteY3" fmla="*/ 1683452 h 2517453"/>
              <a:gd name="connsiteX4" fmla="*/ 1303560 w 3177757"/>
              <a:gd name="connsiteY4" fmla="*/ 2221617 h 2517453"/>
              <a:gd name="connsiteX5" fmla="*/ 3177757 w 3177757"/>
              <a:gd name="connsiteY5" fmla="*/ 2515794 h 2517453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17774"/>
              <a:gd name="connsiteX1" fmla="*/ 1018215 w 3177757"/>
              <a:gd name="connsiteY1" fmla="*/ 198052 h 2517774"/>
              <a:gd name="connsiteX2" fmla="*/ 155696 w 3177757"/>
              <a:gd name="connsiteY2" fmla="*/ 695259 h 2517774"/>
              <a:gd name="connsiteX3" fmla="*/ 110301 w 3177757"/>
              <a:gd name="connsiteY3" fmla="*/ 1683452 h 2517774"/>
              <a:gd name="connsiteX4" fmla="*/ 1303560 w 3177757"/>
              <a:gd name="connsiteY4" fmla="*/ 2221617 h 2517774"/>
              <a:gd name="connsiteX5" fmla="*/ 3177757 w 3177757"/>
              <a:gd name="connsiteY5" fmla="*/ 2515794 h 2517774"/>
              <a:gd name="connsiteX0" fmla="*/ 3171270 w 3177757"/>
              <a:gd name="connsiteY0" fmla="*/ 284 h 2517600"/>
              <a:gd name="connsiteX1" fmla="*/ 1018215 w 3177757"/>
              <a:gd name="connsiteY1" fmla="*/ 198052 h 2517600"/>
              <a:gd name="connsiteX2" fmla="*/ 155696 w 3177757"/>
              <a:gd name="connsiteY2" fmla="*/ 695259 h 2517600"/>
              <a:gd name="connsiteX3" fmla="*/ 110301 w 3177757"/>
              <a:gd name="connsiteY3" fmla="*/ 1683452 h 2517600"/>
              <a:gd name="connsiteX4" fmla="*/ 1303560 w 3177757"/>
              <a:gd name="connsiteY4" fmla="*/ 2221617 h 2517600"/>
              <a:gd name="connsiteX5" fmla="*/ 3177757 w 3177757"/>
              <a:gd name="connsiteY5" fmla="*/ 2515794 h 2517600"/>
              <a:gd name="connsiteX0" fmla="*/ 3203273 w 3209760"/>
              <a:gd name="connsiteY0" fmla="*/ 231 h 2517547"/>
              <a:gd name="connsiteX1" fmla="*/ 1050218 w 3209760"/>
              <a:gd name="connsiteY1" fmla="*/ 197999 h 2517547"/>
              <a:gd name="connsiteX2" fmla="*/ 122848 w 3209760"/>
              <a:gd name="connsiteY2" fmla="*/ 561166 h 2517547"/>
              <a:gd name="connsiteX3" fmla="*/ 142304 w 3209760"/>
              <a:gd name="connsiteY3" fmla="*/ 1683399 h 2517547"/>
              <a:gd name="connsiteX4" fmla="*/ 1335563 w 3209760"/>
              <a:gd name="connsiteY4" fmla="*/ 2221564 h 2517547"/>
              <a:gd name="connsiteX5" fmla="*/ 3209760 w 3209760"/>
              <a:gd name="connsiteY5" fmla="*/ 2515741 h 2517547"/>
              <a:gd name="connsiteX0" fmla="*/ 3161423 w 3167910"/>
              <a:gd name="connsiteY0" fmla="*/ 231 h 2517565"/>
              <a:gd name="connsiteX1" fmla="*/ 1008368 w 3167910"/>
              <a:gd name="connsiteY1" fmla="*/ 197999 h 2517565"/>
              <a:gd name="connsiteX2" fmla="*/ 80998 w 3167910"/>
              <a:gd name="connsiteY2" fmla="*/ 561166 h 2517565"/>
              <a:gd name="connsiteX3" fmla="*/ 184760 w 3167910"/>
              <a:gd name="connsiteY3" fmla="*/ 1565443 h 2517565"/>
              <a:gd name="connsiteX4" fmla="*/ 1293713 w 3167910"/>
              <a:gd name="connsiteY4" fmla="*/ 2221564 h 2517565"/>
              <a:gd name="connsiteX5" fmla="*/ 3167910 w 3167910"/>
              <a:gd name="connsiteY5" fmla="*/ 2515741 h 2517565"/>
              <a:gd name="connsiteX0" fmla="*/ 3183743 w 3190230"/>
              <a:gd name="connsiteY0" fmla="*/ 231 h 2517565"/>
              <a:gd name="connsiteX1" fmla="*/ 1030688 w 3190230"/>
              <a:gd name="connsiteY1" fmla="*/ 197999 h 2517565"/>
              <a:gd name="connsiteX2" fmla="*/ 103318 w 3190230"/>
              <a:gd name="connsiteY2" fmla="*/ 561166 h 2517565"/>
              <a:gd name="connsiteX3" fmla="*/ 207080 w 3190230"/>
              <a:gd name="connsiteY3" fmla="*/ 1565443 h 2517565"/>
              <a:gd name="connsiteX4" fmla="*/ 1316033 w 3190230"/>
              <a:gd name="connsiteY4" fmla="*/ 2221564 h 2517565"/>
              <a:gd name="connsiteX5" fmla="*/ 3190230 w 3190230"/>
              <a:gd name="connsiteY5" fmla="*/ 2515741 h 2517565"/>
              <a:gd name="connsiteX0" fmla="*/ 3168413 w 3174900"/>
              <a:gd name="connsiteY0" fmla="*/ 231 h 2516677"/>
              <a:gd name="connsiteX1" fmla="*/ 1015358 w 3174900"/>
              <a:gd name="connsiteY1" fmla="*/ 197999 h 2516677"/>
              <a:gd name="connsiteX2" fmla="*/ 87988 w 3174900"/>
              <a:gd name="connsiteY2" fmla="*/ 561166 h 2516677"/>
              <a:gd name="connsiteX3" fmla="*/ 191750 w 3174900"/>
              <a:gd name="connsiteY3" fmla="*/ 1565443 h 2516677"/>
              <a:gd name="connsiteX4" fmla="*/ 1443375 w 3174900"/>
              <a:gd name="connsiteY4" fmla="*/ 2055353 h 2516677"/>
              <a:gd name="connsiteX5" fmla="*/ 3174900 w 3174900"/>
              <a:gd name="connsiteY5" fmla="*/ 2515741 h 2516677"/>
              <a:gd name="connsiteX0" fmla="*/ 3157238 w 3163725"/>
              <a:gd name="connsiteY0" fmla="*/ 231 h 2516677"/>
              <a:gd name="connsiteX1" fmla="*/ 1004183 w 3163725"/>
              <a:gd name="connsiteY1" fmla="*/ 197999 h 2516677"/>
              <a:gd name="connsiteX2" fmla="*/ 76813 w 3163725"/>
              <a:gd name="connsiteY2" fmla="*/ 561166 h 2516677"/>
              <a:gd name="connsiteX3" fmla="*/ 180575 w 3163725"/>
              <a:gd name="connsiteY3" fmla="*/ 1565443 h 2516677"/>
              <a:gd name="connsiteX4" fmla="*/ 1432200 w 3163725"/>
              <a:gd name="connsiteY4" fmla="*/ 2055353 h 2516677"/>
              <a:gd name="connsiteX5" fmla="*/ 3163725 w 3163725"/>
              <a:gd name="connsiteY5" fmla="*/ 2515741 h 2516677"/>
              <a:gd name="connsiteX0" fmla="*/ 3157238 w 3189665"/>
              <a:gd name="connsiteY0" fmla="*/ 231 h 2324500"/>
              <a:gd name="connsiteX1" fmla="*/ 1004183 w 3189665"/>
              <a:gd name="connsiteY1" fmla="*/ 197999 h 2324500"/>
              <a:gd name="connsiteX2" fmla="*/ 76813 w 3189665"/>
              <a:gd name="connsiteY2" fmla="*/ 561166 h 2324500"/>
              <a:gd name="connsiteX3" fmla="*/ 180575 w 3189665"/>
              <a:gd name="connsiteY3" fmla="*/ 1565443 h 2324500"/>
              <a:gd name="connsiteX4" fmla="*/ 1432200 w 3189665"/>
              <a:gd name="connsiteY4" fmla="*/ 2055353 h 2324500"/>
              <a:gd name="connsiteX5" fmla="*/ 3189665 w 3189665"/>
              <a:gd name="connsiteY5" fmla="*/ 2322724 h 2324500"/>
              <a:gd name="connsiteX0" fmla="*/ 3188672 w 3221099"/>
              <a:gd name="connsiteY0" fmla="*/ 231 h 2324500"/>
              <a:gd name="connsiteX1" fmla="*/ 1035617 w 3221099"/>
              <a:gd name="connsiteY1" fmla="*/ 197999 h 2324500"/>
              <a:gd name="connsiteX2" fmla="*/ 108247 w 3221099"/>
              <a:gd name="connsiteY2" fmla="*/ 561166 h 2324500"/>
              <a:gd name="connsiteX3" fmla="*/ 30404 w 3221099"/>
              <a:gd name="connsiteY3" fmla="*/ 901930 h 2324500"/>
              <a:gd name="connsiteX4" fmla="*/ 212009 w 3221099"/>
              <a:gd name="connsiteY4" fmla="*/ 1565443 h 2324500"/>
              <a:gd name="connsiteX5" fmla="*/ 1463634 w 3221099"/>
              <a:gd name="connsiteY5" fmla="*/ 2055353 h 2324500"/>
              <a:gd name="connsiteX6" fmla="*/ 3221099 w 3221099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181340 w 3213767"/>
              <a:gd name="connsiteY0" fmla="*/ 231 h 2324500"/>
              <a:gd name="connsiteX1" fmla="*/ 1028285 w 3213767"/>
              <a:gd name="connsiteY1" fmla="*/ 197999 h 2324500"/>
              <a:gd name="connsiteX2" fmla="*/ 100915 w 3213767"/>
              <a:gd name="connsiteY2" fmla="*/ 561166 h 2324500"/>
              <a:gd name="connsiteX3" fmla="*/ 23072 w 3213767"/>
              <a:gd name="connsiteY3" fmla="*/ 901930 h 2324500"/>
              <a:gd name="connsiteX4" fmla="*/ 204677 w 3213767"/>
              <a:gd name="connsiteY4" fmla="*/ 1565443 h 2324500"/>
              <a:gd name="connsiteX5" fmla="*/ 1456302 w 3213767"/>
              <a:gd name="connsiteY5" fmla="*/ 2055353 h 2324500"/>
              <a:gd name="connsiteX6" fmla="*/ 3213767 w 3213767"/>
              <a:gd name="connsiteY6" fmla="*/ 2322724 h 2324500"/>
              <a:gd name="connsiteX0" fmla="*/ 3167850 w 3200277"/>
              <a:gd name="connsiteY0" fmla="*/ 195 h 2324464"/>
              <a:gd name="connsiteX1" fmla="*/ 1014795 w 3200277"/>
              <a:gd name="connsiteY1" fmla="*/ 197963 h 2324464"/>
              <a:gd name="connsiteX2" fmla="*/ 239363 w 3200277"/>
              <a:gd name="connsiteY2" fmla="*/ 433010 h 2324464"/>
              <a:gd name="connsiteX3" fmla="*/ 9582 w 3200277"/>
              <a:gd name="connsiteY3" fmla="*/ 901894 h 2324464"/>
              <a:gd name="connsiteX4" fmla="*/ 191187 w 3200277"/>
              <a:gd name="connsiteY4" fmla="*/ 1565407 h 2324464"/>
              <a:gd name="connsiteX5" fmla="*/ 1442812 w 3200277"/>
              <a:gd name="connsiteY5" fmla="*/ 2055317 h 2324464"/>
              <a:gd name="connsiteX6" fmla="*/ 3200277 w 3200277"/>
              <a:gd name="connsiteY6" fmla="*/ 2322688 h 2324464"/>
              <a:gd name="connsiteX0" fmla="*/ 3184095 w 3216522"/>
              <a:gd name="connsiteY0" fmla="*/ 195 h 2324464"/>
              <a:gd name="connsiteX1" fmla="*/ 1031040 w 3216522"/>
              <a:gd name="connsiteY1" fmla="*/ 197963 h 2324464"/>
              <a:gd name="connsiteX2" fmla="*/ 255608 w 3216522"/>
              <a:gd name="connsiteY2" fmla="*/ 433010 h 2324464"/>
              <a:gd name="connsiteX3" fmla="*/ 6010 w 3216522"/>
              <a:gd name="connsiteY3" fmla="*/ 769357 h 2324464"/>
              <a:gd name="connsiteX4" fmla="*/ 207432 w 3216522"/>
              <a:gd name="connsiteY4" fmla="*/ 1565407 h 2324464"/>
              <a:gd name="connsiteX5" fmla="*/ 1459057 w 3216522"/>
              <a:gd name="connsiteY5" fmla="*/ 2055317 h 2324464"/>
              <a:gd name="connsiteX6" fmla="*/ 3216522 w 3216522"/>
              <a:gd name="connsiteY6" fmla="*/ 2322688 h 2324464"/>
              <a:gd name="connsiteX0" fmla="*/ 3190773 w 3223200"/>
              <a:gd name="connsiteY0" fmla="*/ 182 h 2324451"/>
              <a:gd name="connsiteX1" fmla="*/ 1037718 w 3223200"/>
              <a:gd name="connsiteY1" fmla="*/ 197950 h 2324451"/>
              <a:gd name="connsiteX2" fmla="*/ 354771 w 3223200"/>
              <a:gd name="connsiteY2" fmla="*/ 371147 h 2324451"/>
              <a:gd name="connsiteX3" fmla="*/ 12688 w 3223200"/>
              <a:gd name="connsiteY3" fmla="*/ 769344 h 2324451"/>
              <a:gd name="connsiteX4" fmla="*/ 214110 w 3223200"/>
              <a:gd name="connsiteY4" fmla="*/ 1565394 h 2324451"/>
              <a:gd name="connsiteX5" fmla="*/ 1465735 w 3223200"/>
              <a:gd name="connsiteY5" fmla="*/ 2055304 h 2324451"/>
              <a:gd name="connsiteX6" fmla="*/ 3223200 w 3223200"/>
              <a:gd name="connsiteY6" fmla="*/ 2322675 h 2324451"/>
              <a:gd name="connsiteX0" fmla="*/ 3190773 w 3223200"/>
              <a:gd name="connsiteY0" fmla="*/ 270 h 2324539"/>
              <a:gd name="connsiteX1" fmla="*/ 1189656 w 3223200"/>
              <a:gd name="connsiteY1" fmla="*/ 149441 h 2324539"/>
              <a:gd name="connsiteX2" fmla="*/ 354771 w 3223200"/>
              <a:gd name="connsiteY2" fmla="*/ 371235 h 2324539"/>
              <a:gd name="connsiteX3" fmla="*/ 12688 w 3223200"/>
              <a:gd name="connsiteY3" fmla="*/ 769432 h 2324539"/>
              <a:gd name="connsiteX4" fmla="*/ 214110 w 3223200"/>
              <a:gd name="connsiteY4" fmla="*/ 1565482 h 2324539"/>
              <a:gd name="connsiteX5" fmla="*/ 1465735 w 3223200"/>
              <a:gd name="connsiteY5" fmla="*/ 2055392 h 2324539"/>
              <a:gd name="connsiteX6" fmla="*/ 3223200 w 3223200"/>
              <a:gd name="connsiteY6" fmla="*/ 2322763 h 2324539"/>
              <a:gd name="connsiteX0" fmla="*/ 3190773 w 3223200"/>
              <a:gd name="connsiteY0" fmla="*/ 391 h 2324660"/>
              <a:gd name="connsiteX1" fmla="*/ 1189656 w 3223200"/>
              <a:gd name="connsiteY1" fmla="*/ 149562 h 2324660"/>
              <a:gd name="connsiteX2" fmla="*/ 354771 w 3223200"/>
              <a:gd name="connsiteY2" fmla="*/ 371356 h 2324660"/>
              <a:gd name="connsiteX3" fmla="*/ 12688 w 3223200"/>
              <a:gd name="connsiteY3" fmla="*/ 769553 h 2324660"/>
              <a:gd name="connsiteX4" fmla="*/ 214110 w 3223200"/>
              <a:gd name="connsiteY4" fmla="*/ 1565603 h 2324660"/>
              <a:gd name="connsiteX5" fmla="*/ 1465735 w 3223200"/>
              <a:gd name="connsiteY5" fmla="*/ 2055513 h 2324660"/>
              <a:gd name="connsiteX6" fmla="*/ 3223200 w 3223200"/>
              <a:gd name="connsiteY6" fmla="*/ 2322884 h 2324660"/>
              <a:gd name="connsiteX0" fmla="*/ 3190773 w 3223200"/>
              <a:gd name="connsiteY0" fmla="*/ 329 h 2324598"/>
              <a:gd name="connsiteX1" fmla="*/ 1189656 w 3223200"/>
              <a:gd name="connsiteY1" fmla="*/ 149500 h 2324598"/>
              <a:gd name="connsiteX2" fmla="*/ 354771 w 3223200"/>
              <a:gd name="connsiteY2" fmla="*/ 371294 h 2324598"/>
              <a:gd name="connsiteX3" fmla="*/ 12688 w 3223200"/>
              <a:gd name="connsiteY3" fmla="*/ 769491 h 2324598"/>
              <a:gd name="connsiteX4" fmla="*/ 214110 w 3223200"/>
              <a:gd name="connsiteY4" fmla="*/ 1565541 h 2324598"/>
              <a:gd name="connsiteX5" fmla="*/ 1465735 w 3223200"/>
              <a:gd name="connsiteY5" fmla="*/ 2055451 h 2324598"/>
              <a:gd name="connsiteX6" fmla="*/ 3223200 w 3223200"/>
              <a:gd name="connsiteY6" fmla="*/ 2322822 h 2324598"/>
              <a:gd name="connsiteX0" fmla="*/ 3186195 w 3218622"/>
              <a:gd name="connsiteY0" fmla="*/ 329 h 2324687"/>
              <a:gd name="connsiteX1" fmla="*/ 1185078 w 3218622"/>
              <a:gd name="connsiteY1" fmla="*/ 149500 h 2324687"/>
              <a:gd name="connsiteX2" fmla="*/ 350193 w 3218622"/>
              <a:gd name="connsiteY2" fmla="*/ 371294 h 2324687"/>
              <a:gd name="connsiteX3" fmla="*/ 8110 w 3218622"/>
              <a:gd name="connsiteY3" fmla="*/ 769491 h 2324687"/>
              <a:gd name="connsiteX4" fmla="*/ 229349 w 3218622"/>
              <a:gd name="connsiteY4" fmla="*/ 1512526 h 2324687"/>
              <a:gd name="connsiteX5" fmla="*/ 1461157 w 3218622"/>
              <a:gd name="connsiteY5" fmla="*/ 2055451 h 2324687"/>
              <a:gd name="connsiteX6" fmla="*/ 3218622 w 3218622"/>
              <a:gd name="connsiteY6" fmla="*/ 2322822 h 2324687"/>
              <a:gd name="connsiteX0" fmla="*/ 3192461 w 3224888"/>
              <a:gd name="connsiteY0" fmla="*/ 329 h 2324687"/>
              <a:gd name="connsiteX1" fmla="*/ 1191344 w 3224888"/>
              <a:gd name="connsiteY1" fmla="*/ 149500 h 2324687"/>
              <a:gd name="connsiteX2" fmla="*/ 356459 w 3224888"/>
              <a:gd name="connsiteY2" fmla="*/ 371294 h 2324687"/>
              <a:gd name="connsiteX3" fmla="*/ 14376 w 3224888"/>
              <a:gd name="connsiteY3" fmla="*/ 769491 h 2324687"/>
              <a:gd name="connsiteX4" fmla="*/ 235615 w 3224888"/>
              <a:gd name="connsiteY4" fmla="*/ 1512526 h 2324687"/>
              <a:gd name="connsiteX5" fmla="*/ 1467423 w 3224888"/>
              <a:gd name="connsiteY5" fmla="*/ 2055451 h 2324687"/>
              <a:gd name="connsiteX6" fmla="*/ 3224888 w 3224888"/>
              <a:gd name="connsiteY6" fmla="*/ 2322822 h 2324687"/>
              <a:gd name="connsiteX0" fmla="*/ 3186597 w 3219024"/>
              <a:gd name="connsiteY0" fmla="*/ 329 h 2324248"/>
              <a:gd name="connsiteX1" fmla="*/ 1185480 w 3219024"/>
              <a:gd name="connsiteY1" fmla="*/ 149500 h 2324248"/>
              <a:gd name="connsiteX2" fmla="*/ 350595 w 3219024"/>
              <a:gd name="connsiteY2" fmla="*/ 371294 h 2324248"/>
              <a:gd name="connsiteX3" fmla="*/ 8512 w 3219024"/>
              <a:gd name="connsiteY3" fmla="*/ 769491 h 2324248"/>
              <a:gd name="connsiteX4" fmla="*/ 229751 w 3219024"/>
              <a:gd name="connsiteY4" fmla="*/ 1512526 h 2324248"/>
              <a:gd name="connsiteX5" fmla="*/ 1481378 w 3219024"/>
              <a:gd name="connsiteY5" fmla="*/ 2002436 h 2324248"/>
              <a:gd name="connsiteX6" fmla="*/ 3219024 w 3219024"/>
              <a:gd name="connsiteY6" fmla="*/ 2322822 h 2324248"/>
              <a:gd name="connsiteX0" fmla="*/ 3186597 w 3219024"/>
              <a:gd name="connsiteY0" fmla="*/ 329 h 2322822"/>
              <a:gd name="connsiteX1" fmla="*/ 1185480 w 3219024"/>
              <a:gd name="connsiteY1" fmla="*/ 149500 h 2322822"/>
              <a:gd name="connsiteX2" fmla="*/ 350595 w 3219024"/>
              <a:gd name="connsiteY2" fmla="*/ 371294 h 2322822"/>
              <a:gd name="connsiteX3" fmla="*/ 8512 w 3219024"/>
              <a:gd name="connsiteY3" fmla="*/ 769491 h 2322822"/>
              <a:gd name="connsiteX4" fmla="*/ 229751 w 3219024"/>
              <a:gd name="connsiteY4" fmla="*/ 1512526 h 2322822"/>
              <a:gd name="connsiteX5" fmla="*/ 1481378 w 3219024"/>
              <a:gd name="connsiteY5" fmla="*/ 2002436 h 2322822"/>
              <a:gd name="connsiteX6" fmla="*/ 3219024 w 3219024"/>
              <a:gd name="connsiteY6" fmla="*/ 2322822 h 2322822"/>
              <a:gd name="connsiteX0" fmla="*/ 3189137 w 3221564"/>
              <a:gd name="connsiteY0" fmla="*/ 204 h 2322697"/>
              <a:gd name="connsiteX1" fmla="*/ 1188020 w 3221564"/>
              <a:gd name="connsiteY1" fmla="*/ 149375 h 2322697"/>
              <a:gd name="connsiteX2" fmla="*/ 157831 w 3221564"/>
              <a:gd name="connsiteY2" fmla="*/ 175249 h 2322697"/>
              <a:gd name="connsiteX3" fmla="*/ 11052 w 3221564"/>
              <a:gd name="connsiteY3" fmla="*/ 769366 h 2322697"/>
              <a:gd name="connsiteX4" fmla="*/ 232291 w 3221564"/>
              <a:gd name="connsiteY4" fmla="*/ 1512401 h 2322697"/>
              <a:gd name="connsiteX5" fmla="*/ 1483918 w 3221564"/>
              <a:gd name="connsiteY5" fmla="*/ 2002311 h 2322697"/>
              <a:gd name="connsiteX6" fmla="*/ 3221564 w 3221564"/>
              <a:gd name="connsiteY6" fmla="*/ 2322697 h 2322697"/>
              <a:gd name="connsiteX0" fmla="*/ 3255794 w 3288221"/>
              <a:gd name="connsiteY0" fmla="*/ 204 h 2322697"/>
              <a:gd name="connsiteX1" fmla="*/ 1254677 w 3288221"/>
              <a:gd name="connsiteY1" fmla="*/ 149375 h 2322697"/>
              <a:gd name="connsiteX2" fmla="*/ 224488 w 3288221"/>
              <a:gd name="connsiteY2" fmla="*/ 175249 h 2322697"/>
              <a:gd name="connsiteX3" fmla="*/ 2592 w 3288221"/>
              <a:gd name="connsiteY3" fmla="*/ 774389 h 2322697"/>
              <a:gd name="connsiteX4" fmla="*/ 298948 w 3288221"/>
              <a:gd name="connsiteY4" fmla="*/ 1512401 h 2322697"/>
              <a:gd name="connsiteX5" fmla="*/ 1550575 w 3288221"/>
              <a:gd name="connsiteY5" fmla="*/ 2002311 h 2322697"/>
              <a:gd name="connsiteX6" fmla="*/ 3288221 w 3288221"/>
              <a:gd name="connsiteY6" fmla="*/ 2322697 h 2322697"/>
              <a:gd name="connsiteX0" fmla="*/ 3256097 w 3288524"/>
              <a:gd name="connsiteY0" fmla="*/ 49224 h 2371717"/>
              <a:gd name="connsiteX1" fmla="*/ 1292538 w 3288524"/>
              <a:gd name="connsiteY1" fmla="*/ 7498 h 2371717"/>
              <a:gd name="connsiteX2" fmla="*/ 224791 w 3288524"/>
              <a:gd name="connsiteY2" fmla="*/ 224269 h 2371717"/>
              <a:gd name="connsiteX3" fmla="*/ 2895 w 3288524"/>
              <a:gd name="connsiteY3" fmla="*/ 823409 h 2371717"/>
              <a:gd name="connsiteX4" fmla="*/ 299251 w 3288524"/>
              <a:gd name="connsiteY4" fmla="*/ 1561421 h 2371717"/>
              <a:gd name="connsiteX5" fmla="*/ 1550878 w 3288524"/>
              <a:gd name="connsiteY5" fmla="*/ 2051331 h 2371717"/>
              <a:gd name="connsiteX6" fmla="*/ 3288524 w 3288524"/>
              <a:gd name="connsiteY6" fmla="*/ 2371717 h 2371717"/>
              <a:gd name="connsiteX0" fmla="*/ 3293656 w 3293656"/>
              <a:gd name="connsiteY0" fmla="*/ 15328 h 2383034"/>
              <a:gd name="connsiteX1" fmla="*/ 1292538 w 3293656"/>
              <a:gd name="connsiteY1" fmla="*/ 18815 h 2383034"/>
              <a:gd name="connsiteX2" fmla="*/ 224791 w 3293656"/>
              <a:gd name="connsiteY2" fmla="*/ 235586 h 2383034"/>
              <a:gd name="connsiteX3" fmla="*/ 2895 w 3293656"/>
              <a:gd name="connsiteY3" fmla="*/ 834726 h 2383034"/>
              <a:gd name="connsiteX4" fmla="*/ 299251 w 3293656"/>
              <a:gd name="connsiteY4" fmla="*/ 1572738 h 2383034"/>
              <a:gd name="connsiteX5" fmla="*/ 1550878 w 3293656"/>
              <a:gd name="connsiteY5" fmla="*/ 2062648 h 2383034"/>
              <a:gd name="connsiteX6" fmla="*/ 3288524 w 3293656"/>
              <a:gd name="connsiteY6" fmla="*/ 2383034 h 2383034"/>
              <a:gd name="connsiteX0" fmla="*/ 3314963 w 3314963"/>
              <a:gd name="connsiteY0" fmla="*/ 19363 h 2387069"/>
              <a:gd name="connsiteX1" fmla="*/ 1313845 w 3314963"/>
              <a:gd name="connsiteY1" fmla="*/ 22850 h 2387069"/>
              <a:gd name="connsiteX2" fmla="*/ 163470 w 3314963"/>
              <a:gd name="connsiteY2" fmla="*/ 294880 h 2387069"/>
              <a:gd name="connsiteX3" fmla="*/ 24202 w 3314963"/>
              <a:gd name="connsiteY3" fmla="*/ 838761 h 2387069"/>
              <a:gd name="connsiteX4" fmla="*/ 320558 w 3314963"/>
              <a:gd name="connsiteY4" fmla="*/ 1576773 h 2387069"/>
              <a:gd name="connsiteX5" fmla="*/ 1572185 w 3314963"/>
              <a:gd name="connsiteY5" fmla="*/ 2066683 h 2387069"/>
              <a:gd name="connsiteX6" fmla="*/ 3309831 w 3314963"/>
              <a:gd name="connsiteY6" fmla="*/ 2387069 h 2387069"/>
              <a:gd name="connsiteX0" fmla="*/ 3304335 w 3304335"/>
              <a:gd name="connsiteY0" fmla="*/ 19363 h 2387069"/>
              <a:gd name="connsiteX1" fmla="*/ 1303217 w 3304335"/>
              <a:gd name="connsiteY1" fmla="*/ 22850 h 2387069"/>
              <a:gd name="connsiteX2" fmla="*/ 152842 w 3304335"/>
              <a:gd name="connsiteY2" fmla="*/ 294880 h 2387069"/>
              <a:gd name="connsiteX3" fmla="*/ 13574 w 3304335"/>
              <a:gd name="connsiteY3" fmla="*/ 838761 h 2387069"/>
              <a:gd name="connsiteX4" fmla="*/ 309930 w 3304335"/>
              <a:gd name="connsiteY4" fmla="*/ 1576773 h 2387069"/>
              <a:gd name="connsiteX5" fmla="*/ 1561557 w 3304335"/>
              <a:gd name="connsiteY5" fmla="*/ 2066683 h 2387069"/>
              <a:gd name="connsiteX6" fmla="*/ 3299203 w 3304335"/>
              <a:gd name="connsiteY6" fmla="*/ 2387069 h 2387069"/>
              <a:gd name="connsiteX0" fmla="*/ 3314963 w 3314963"/>
              <a:gd name="connsiteY0" fmla="*/ 0 h 2367706"/>
              <a:gd name="connsiteX1" fmla="*/ 1313846 w 3314963"/>
              <a:gd name="connsiteY1" fmla="*/ 28605 h 2367706"/>
              <a:gd name="connsiteX2" fmla="*/ 163470 w 3314963"/>
              <a:gd name="connsiteY2" fmla="*/ 275517 h 2367706"/>
              <a:gd name="connsiteX3" fmla="*/ 24202 w 3314963"/>
              <a:gd name="connsiteY3" fmla="*/ 819398 h 2367706"/>
              <a:gd name="connsiteX4" fmla="*/ 320558 w 3314963"/>
              <a:gd name="connsiteY4" fmla="*/ 1557410 h 2367706"/>
              <a:gd name="connsiteX5" fmla="*/ 1572185 w 3314963"/>
              <a:gd name="connsiteY5" fmla="*/ 2047320 h 2367706"/>
              <a:gd name="connsiteX6" fmla="*/ 3309831 w 3314963"/>
              <a:gd name="connsiteY6" fmla="*/ 2367706 h 2367706"/>
              <a:gd name="connsiteX0" fmla="*/ 3314963 w 3314963"/>
              <a:gd name="connsiteY0" fmla="*/ 15733 h 2358321"/>
              <a:gd name="connsiteX1" fmla="*/ 1313846 w 3314963"/>
              <a:gd name="connsiteY1" fmla="*/ 19220 h 2358321"/>
              <a:gd name="connsiteX2" fmla="*/ 163470 w 3314963"/>
              <a:gd name="connsiteY2" fmla="*/ 266132 h 2358321"/>
              <a:gd name="connsiteX3" fmla="*/ 24202 w 3314963"/>
              <a:gd name="connsiteY3" fmla="*/ 810013 h 2358321"/>
              <a:gd name="connsiteX4" fmla="*/ 320558 w 3314963"/>
              <a:gd name="connsiteY4" fmla="*/ 1548025 h 2358321"/>
              <a:gd name="connsiteX5" fmla="*/ 1572185 w 3314963"/>
              <a:gd name="connsiteY5" fmla="*/ 2037935 h 2358321"/>
              <a:gd name="connsiteX6" fmla="*/ 3309831 w 3314963"/>
              <a:gd name="connsiteY6" fmla="*/ 2358321 h 2358321"/>
              <a:gd name="connsiteX0" fmla="*/ 3329987 w 3329987"/>
              <a:gd name="connsiteY0" fmla="*/ 1183 h 2373913"/>
              <a:gd name="connsiteX1" fmla="*/ 1313846 w 3329987"/>
              <a:gd name="connsiteY1" fmla="*/ 34812 h 2373913"/>
              <a:gd name="connsiteX2" fmla="*/ 163470 w 3329987"/>
              <a:gd name="connsiteY2" fmla="*/ 281724 h 2373913"/>
              <a:gd name="connsiteX3" fmla="*/ 24202 w 3329987"/>
              <a:gd name="connsiteY3" fmla="*/ 825605 h 2373913"/>
              <a:gd name="connsiteX4" fmla="*/ 320558 w 3329987"/>
              <a:gd name="connsiteY4" fmla="*/ 1563617 h 2373913"/>
              <a:gd name="connsiteX5" fmla="*/ 1572185 w 3329987"/>
              <a:gd name="connsiteY5" fmla="*/ 2053527 h 2373913"/>
              <a:gd name="connsiteX6" fmla="*/ 3309831 w 3329987"/>
              <a:gd name="connsiteY6" fmla="*/ 2373913 h 2373913"/>
              <a:gd name="connsiteX0" fmla="*/ 3321874 w 3321874"/>
              <a:gd name="connsiteY0" fmla="*/ 1183 h 2373913"/>
              <a:gd name="connsiteX1" fmla="*/ 1305733 w 3321874"/>
              <a:gd name="connsiteY1" fmla="*/ 34812 h 2373913"/>
              <a:gd name="connsiteX2" fmla="*/ 155357 w 3321874"/>
              <a:gd name="connsiteY2" fmla="*/ 281724 h 2373913"/>
              <a:gd name="connsiteX3" fmla="*/ 16089 w 3321874"/>
              <a:gd name="connsiteY3" fmla="*/ 825605 h 2373913"/>
              <a:gd name="connsiteX4" fmla="*/ 199770 w 3321874"/>
              <a:gd name="connsiteY4" fmla="*/ 1558593 h 2373913"/>
              <a:gd name="connsiteX5" fmla="*/ 1564072 w 3321874"/>
              <a:gd name="connsiteY5" fmla="*/ 2053527 h 2373913"/>
              <a:gd name="connsiteX6" fmla="*/ 3301718 w 3321874"/>
              <a:gd name="connsiteY6" fmla="*/ 2373913 h 2373913"/>
              <a:gd name="connsiteX0" fmla="*/ 3369625 w 3369625"/>
              <a:gd name="connsiteY0" fmla="*/ 1183 h 2373913"/>
              <a:gd name="connsiteX1" fmla="*/ 1353484 w 3369625"/>
              <a:gd name="connsiteY1" fmla="*/ 34812 h 2373913"/>
              <a:gd name="connsiteX2" fmla="*/ 203108 w 3369625"/>
              <a:gd name="connsiteY2" fmla="*/ 281724 h 2373913"/>
              <a:gd name="connsiteX3" fmla="*/ 3748 w 3369625"/>
              <a:gd name="connsiteY3" fmla="*/ 815558 h 2373913"/>
              <a:gd name="connsiteX4" fmla="*/ 247521 w 3369625"/>
              <a:gd name="connsiteY4" fmla="*/ 1558593 h 2373913"/>
              <a:gd name="connsiteX5" fmla="*/ 1611823 w 3369625"/>
              <a:gd name="connsiteY5" fmla="*/ 2053527 h 2373913"/>
              <a:gd name="connsiteX6" fmla="*/ 3349469 w 3369625"/>
              <a:gd name="connsiteY6" fmla="*/ 2373913 h 2373913"/>
              <a:gd name="connsiteX0" fmla="*/ 3370635 w 3370635"/>
              <a:gd name="connsiteY0" fmla="*/ 1183 h 2373913"/>
              <a:gd name="connsiteX1" fmla="*/ 1354494 w 3370635"/>
              <a:gd name="connsiteY1" fmla="*/ 34812 h 2373913"/>
              <a:gd name="connsiteX2" fmla="*/ 204118 w 3370635"/>
              <a:gd name="connsiteY2" fmla="*/ 281724 h 2373913"/>
              <a:gd name="connsiteX3" fmla="*/ 4758 w 3370635"/>
              <a:gd name="connsiteY3" fmla="*/ 815558 h 2373913"/>
              <a:gd name="connsiteX4" fmla="*/ 263554 w 3370635"/>
              <a:gd name="connsiteY4" fmla="*/ 1468169 h 2373913"/>
              <a:gd name="connsiteX5" fmla="*/ 1612833 w 3370635"/>
              <a:gd name="connsiteY5" fmla="*/ 2053527 h 2373913"/>
              <a:gd name="connsiteX6" fmla="*/ 3350479 w 3370635"/>
              <a:gd name="connsiteY6" fmla="*/ 2373913 h 2373913"/>
              <a:gd name="connsiteX0" fmla="*/ 3369706 w 3369706"/>
              <a:gd name="connsiteY0" fmla="*/ 1183 h 2373913"/>
              <a:gd name="connsiteX1" fmla="*/ 1353565 w 3369706"/>
              <a:gd name="connsiteY1" fmla="*/ 34812 h 2373913"/>
              <a:gd name="connsiteX2" fmla="*/ 203189 w 3369706"/>
              <a:gd name="connsiteY2" fmla="*/ 281724 h 2373913"/>
              <a:gd name="connsiteX3" fmla="*/ 3829 w 3369706"/>
              <a:gd name="connsiteY3" fmla="*/ 815558 h 2373913"/>
              <a:gd name="connsiteX4" fmla="*/ 262625 w 3369706"/>
              <a:gd name="connsiteY4" fmla="*/ 1468169 h 2373913"/>
              <a:gd name="connsiteX5" fmla="*/ 1611904 w 3369706"/>
              <a:gd name="connsiteY5" fmla="*/ 2053527 h 2373913"/>
              <a:gd name="connsiteX6" fmla="*/ 3349550 w 3369706"/>
              <a:gd name="connsiteY6" fmla="*/ 2373913 h 2373913"/>
              <a:gd name="connsiteX0" fmla="*/ 3367227 w 3367227"/>
              <a:gd name="connsiteY0" fmla="*/ 1183 h 2373913"/>
              <a:gd name="connsiteX1" fmla="*/ 1351086 w 3367227"/>
              <a:gd name="connsiteY1" fmla="*/ 34812 h 2373913"/>
              <a:gd name="connsiteX2" fmla="*/ 200710 w 3367227"/>
              <a:gd name="connsiteY2" fmla="*/ 281724 h 2373913"/>
              <a:gd name="connsiteX3" fmla="*/ 1350 w 3367227"/>
              <a:gd name="connsiteY3" fmla="*/ 815558 h 2373913"/>
              <a:gd name="connsiteX4" fmla="*/ 260146 w 3367227"/>
              <a:gd name="connsiteY4" fmla="*/ 1468169 h 2373913"/>
              <a:gd name="connsiteX5" fmla="*/ 1609425 w 3367227"/>
              <a:gd name="connsiteY5" fmla="*/ 2053527 h 2373913"/>
              <a:gd name="connsiteX6" fmla="*/ 3347071 w 3367227"/>
              <a:gd name="connsiteY6" fmla="*/ 2373913 h 2373913"/>
              <a:gd name="connsiteX0" fmla="*/ 3396541 w 3396541"/>
              <a:gd name="connsiteY0" fmla="*/ 1183 h 2373913"/>
              <a:gd name="connsiteX1" fmla="*/ 1380400 w 3396541"/>
              <a:gd name="connsiteY1" fmla="*/ 34812 h 2373913"/>
              <a:gd name="connsiteX2" fmla="*/ 230024 w 3396541"/>
              <a:gd name="connsiteY2" fmla="*/ 281724 h 2373913"/>
              <a:gd name="connsiteX3" fmla="*/ 617 w 3396541"/>
              <a:gd name="connsiteY3" fmla="*/ 820582 h 2373913"/>
              <a:gd name="connsiteX4" fmla="*/ 289460 w 3396541"/>
              <a:gd name="connsiteY4" fmla="*/ 1468169 h 2373913"/>
              <a:gd name="connsiteX5" fmla="*/ 1638739 w 3396541"/>
              <a:gd name="connsiteY5" fmla="*/ 2053527 h 2373913"/>
              <a:gd name="connsiteX6" fmla="*/ 3376385 w 3396541"/>
              <a:gd name="connsiteY6" fmla="*/ 2373913 h 2373913"/>
              <a:gd name="connsiteX0" fmla="*/ 3419076 w 3419076"/>
              <a:gd name="connsiteY0" fmla="*/ 0 h 2397848"/>
              <a:gd name="connsiteX1" fmla="*/ 1380400 w 3419076"/>
              <a:gd name="connsiteY1" fmla="*/ 58747 h 2397848"/>
              <a:gd name="connsiteX2" fmla="*/ 230024 w 3419076"/>
              <a:gd name="connsiteY2" fmla="*/ 305659 h 2397848"/>
              <a:gd name="connsiteX3" fmla="*/ 617 w 3419076"/>
              <a:gd name="connsiteY3" fmla="*/ 844517 h 2397848"/>
              <a:gd name="connsiteX4" fmla="*/ 289460 w 3419076"/>
              <a:gd name="connsiteY4" fmla="*/ 1492104 h 2397848"/>
              <a:gd name="connsiteX5" fmla="*/ 1638739 w 3419076"/>
              <a:gd name="connsiteY5" fmla="*/ 2077462 h 2397848"/>
              <a:gd name="connsiteX6" fmla="*/ 3376385 w 3419076"/>
              <a:gd name="connsiteY6" fmla="*/ 2397848 h 239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9076" h="2397848">
                <a:moveTo>
                  <a:pt x="3419076" y="0"/>
                </a:moveTo>
                <a:cubicBezTo>
                  <a:pt x="2752037" y="1162"/>
                  <a:pt x="1911909" y="7804"/>
                  <a:pt x="1380400" y="58747"/>
                </a:cubicBezTo>
                <a:cubicBezTo>
                  <a:pt x="848891" y="109690"/>
                  <a:pt x="459988" y="174697"/>
                  <a:pt x="230024" y="305659"/>
                </a:cubicBezTo>
                <a:cubicBezTo>
                  <a:pt x="60" y="436621"/>
                  <a:pt x="5734" y="686965"/>
                  <a:pt x="617" y="844517"/>
                </a:cubicBezTo>
                <a:cubicBezTo>
                  <a:pt x="-4500" y="1002069"/>
                  <a:pt x="16440" y="1286613"/>
                  <a:pt x="289460" y="1492104"/>
                </a:cubicBezTo>
                <a:cubicBezTo>
                  <a:pt x="562480" y="1697595"/>
                  <a:pt x="1124251" y="1926505"/>
                  <a:pt x="1638739" y="2077462"/>
                </a:cubicBezTo>
                <a:cubicBezTo>
                  <a:pt x="2153227" y="2228419"/>
                  <a:pt x="3057399" y="2365369"/>
                  <a:pt x="3376385" y="2397848"/>
                </a:cubicBezTo>
              </a:path>
            </a:pathLst>
          </a:cu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91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AD64A-F4B2-54CA-375B-A696CA18D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Measured as change in C</a:t>
            </a:r>
            <a:r>
              <a:rPr lang="en-US" baseline="-25000"/>
              <a:t>L</a:t>
            </a:r>
            <a:r>
              <a:rPr lang="en-US"/>
              <a:t> at the </a:t>
            </a:r>
            <a:r>
              <a:rPr lang="en-US" err="1"/>
              <a:t>AoA</a:t>
            </a:r>
            <a:r>
              <a:rPr lang="en-US"/>
              <a:t> of the clean design C</a:t>
            </a:r>
            <a:r>
              <a:rPr lang="en-US" baseline="-25000"/>
              <a:t>L</a:t>
            </a:r>
          </a:p>
          <a:p>
            <a:r>
              <a:rPr lang="en-US"/>
              <a:t>Limit to a change of less than 10% from clean baseline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6F4458-39D2-9E8B-302B-092B8193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in Lift Coefficient Due to Roughness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A841D-6C96-7B6D-7CE5-E24EEAE050E3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Requirement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BDB09C-B467-AD1E-3F30-B2EBB5B5EF27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3034969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E11402-6590-4006-A7C2-4142065569F8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794689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1CB4DF2-E58C-1A70-F6BB-2FE80B842C39}"/>
              </a:ext>
            </a:extLst>
          </p:cNvPr>
          <p:cNvSpPr>
            <a:spLocks/>
          </p:cNvSpPr>
          <p:nvPr/>
        </p:nvSpPr>
        <p:spPr>
          <a:xfrm>
            <a:off x="794689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DE032C-BE46-1898-77C5-D695E20DB231}"/>
              </a:ext>
            </a:extLst>
          </p:cNvPr>
          <p:cNvCxnSpPr>
            <a:cxnSpLocks/>
          </p:cNvCxnSpPr>
          <p:nvPr/>
        </p:nvCxnSpPr>
        <p:spPr>
          <a:xfrm>
            <a:off x="6514130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0DDF79-59AD-42F3-2DB9-10BABEAA9721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6514130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E40835-836C-7733-AF6B-699F486AFE4C}"/>
              </a:ext>
            </a:extLst>
          </p:cNvPr>
          <p:cNvSpPr>
            <a:spLocks/>
          </p:cNvSpPr>
          <p:nvPr/>
        </p:nvSpPr>
        <p:spPr>
          <a:xfrm>
            <a:off x="6514130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F68ED0B-6BCF-461D-D48F-5F95E95932D5}"/>
              </a:ext>
            </a:extLst>
          </p:cNvPr>
          <p:cNvSpPr/>
          <p:nvPr/>
        </p:nvSpPr>
        <p:spPr>
          <a:xfrm>
            <a:off x="979661" y="2653196"/>
            <a:ext cx="4127179" cy="3587607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179" h="3587607">
                <a:moveTo>
                  <a:pt x="4127179" y="141882"/>
                </a:moveTo>
                <a:cubicBezTo>
                  <a:pt x="3987376" y="61732"/>
                  <a:pt x="3832114" y="11562"/>
                  <a:pt x="3706981" y="2037"/>
                </a:cubicBezTo>
                <a:cubicBezTo>
                  <a:pt x="3581848" y="-7488"/>
                  <a:pt x="3345317" y="6755"/>
                  <a:pt x="3128502" y="260528"/>
                </a:cubicBezTo>
                <a:cubicBezTo>
                  <a:pt x="2911687" y="514301"/>
                  <a:pt x="1343950" y="2777775"/>
                  <a:pt x="1107973" y="3092219"/>
                </a:cubicBezTo>
                <a:cubicBezTo>
                  <a:pt x="871996" y="3406663"/>
                  <a:pt x="744406" y="3578580"/>
                  <a:pt x="467504" y="3586885"/>
                </a:cubicBezTo>
                <a:cubicBezTo>
                  <a:pt x="190602" y="3595190"/>
                  <a:pt x="147878" y="3531380"/>
                  <a:pt x="0" y="3421555"/>
                </a:cubicBezTo>
              </a:path>
            </a:pathLst>
          </a:custGeom>
          <a:noFill/>
          <a:ln w="19050">
            <a:solidFill>
              <a:srgbClr val="0065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41334-A20A-2EE9-5739-9196E3611803}"/>
              </a:ext>
            </a:extLst>
          </p:cNvPr>
          <p:cNvSpPr txBox="1"/>
          <p:nvPr/>
        </p:nvSpPr>
        <p:spPr>
          <a:xfrm>
            <a:off x="10994690" y="42294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CCA2-B8D6-B993-2737-DB8ABE8DB156}"/>
              </a:ext>
            </a:extLst>
          </p:cNvPr>
          <p:cNvSpPr txBox="1"/>
          <p:nvPr/>
        </p:nvSpPr>
        <p:spPr>
          <a:xfrm>
            <a:off x="6317602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DDA3B-9A5A-6A8D-7A69-68637F6C970D}"/>
              </a:ext>
            </a:extLst>
          </p:cNvPr>
          <p:cNvSpPr txBox="1"/>
          <p:nvPr/>
        </p:nvSpPr>
        <p:spPr>
          <a:xfrm>
            <a:off x="2847461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FD1307-11C7-466F-F0A2-56B16F9C47B3}"/>
              </a:ext>
            </a:extLst>
          </p:cNvPr>
          <p:cNvSpPr txBox="1"/>
          <p:nvPr/>
        </p:nvSpPr>
        <p:spPr>
          <a:xfrm>
            <a:off x="5260772" y="42114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875A57-2D75-452D-C8BB-10B5B794DA2A}"/>
              </a:ext>
            </a:extLst>
          </p:cNvPr>
          <p:cNvCxnSpPr>
            <a:cxnSpLocks/>
          </p:cNvCxnSpPr>
          <p:nvPr/>
        </p:nvCxnSpPr>
        <p:spPr>
          <a:xfrm flipV="1">
            <a:off x="3972647" y="3080568"/>
            <a:ext cx="0" cy="133353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A85134-10C2-0C0B-C3B8-6CED61403CE6}"/>
              </a:ext>
            </a:extLst>
          </p:cNvPr>
          <p:cNvSpPr txBox="1"/>
          <p:nvPr/>
        </p:nvSpPr>
        <p:spPr>
          <a:xfrm>
            <a:off x="3811082" y="434126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B155AE-0F63-8AB0-F892-B3E15F0186C5}"/>
              </a:ext>
            </a:extLst>
          </p:cNvPr>
          <p:cNvSpPr>
            <a:spLocks noChangeAspect="1"/>
          </p:cNvSpPr>
          <p:nvPr/>
        </p:nvSpPr>
        <p:spPr>
          <a:xfrm>
            <a:off x="3929768" y="3567870"/>
            <a:ext cx="91440" cy="91440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13E205-ADF7-0079-3FB4-962642BEFF9C}"/>
              </a:ext>
            </a:extLst>
          </p:cNvPr>
          <p:cNvCxnSpPr>
            <a:cxnSpLocks/>
          </p:cNvCxnSpPr>
          <p:nvPr/>
        </p:nvCxnSpPr>
        <p:spPr>
          <a:xfrm flipV="1">
            <a:off x="3972647" y="3166411"/>
            <a:ext cx="0" cy="36576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417E1D-8BA6-4A2E-0595-652B7425A18D}"/>
              </a:ext>
            </a:extLst>
          </p:cNvPr>
          <p:cNvCxnSpPr>
            <a:cxnSpLocks/>
          </p:cNvCxnSpPr>
          <p:nvPr/>
        </p:nvCxnSpPr>
        <p:spPr>
          <a:xfrm flipH="1">
            <a:off x="4043956" y="3136265"/>
            <a:ext cx="401599" cy="218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ED18DF-42DB-3917-5D12-4520A4D08D6F}"/>
              </a:ext>
            </a:extLst>
          </p:cNvPr>
          <p:cNvSpPr txBox="1"/>
          <p:nvPr/>
        </p:nvSpPr>
        <p:spPr>
          <a:xfrm>
            <a:off x="4429988" y="289590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ΔC</a:t>
            </a:r>
            <a:r>
              <a:rPr lang="en-US" baseline="-25000"/>
              <a:t>L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3CDC7D5-FEC0-69F5-966F-851EBF337A2C}"/>
              </a:ext>
            </a:extLst>
          </p:cNvPr>
          <p:cNvSpPr/>
          <p:nvPr/>
        </p:nvSpPr>
        <p:spPr>
          <a:xfrm>
            <a:off x="1183680" y="3447106"/>
            <a:ext cx="3721912" cy="1970621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179" h="3587607">
                <a:moveTo>
                  <a:pt x="4127179" y="141882"/>
                </a:moveTo>
                <a:cubicBezTo>
                  <a:pt x="3987376" y="61732"/>
                  <a:pt x="3832114" y="11562"/>
                  <a:pt x="3706981" y="2037"/>
                </a:cubicBezTo>
                <a:cubicBezTo>
                  <a:pt x="3581848" y="-7488"/>
                  <a:pt x="3345317" y="6755"/>
                  <a:pt x="3128502" y="260528"/>
                </a:cubicBezTo>
                <a:cubicBezTo>
                  <a:pt x="2911687" y="514301"/>
                  <a:pt x="1343950" y="2777775"/>
                  <a:pt x="1107973" y="3092219"/>
                </a:cubicBezTo>
                <a:cubicBezTo>
                  <a:pt x="871996" y="3406663"/>
                  <a:pt x="744406" y="3578580"/>
                  <a:pt x="467504" y="3586885"/>
                </a:cubicBezTo>
                <a:cubicBezTo>
                  <a:pt x="190602" y="3595190"/>
                  <a:pt x="147878" y="3531380"/>
                  <a:pt x="0" y="3421555"/>
                </a:cubicBezTo>
              </a:path>
            </a:pathLst>
          </a:custGeom>
          <a:noFill/>
          <a:ln w="190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A8FCF9-304D-7643-83B6-C2386C590020}"/>
              </a:ext>
            </a:extLst>
          </p:cNvPr>
          <p:cNvSpPr>
            <a:spLocks noChangeAspect="1"/>
          </p:cNvSpPr>
          <p:nvPr/>
        </p:nvSpPr>
        <p:spPr>
          <a:xfrm>
            <a:off x="3924220" y="3044825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2A7A3A5-B2E2-7942-C7AE-C0C3F5678EF3}"/>
              </a:ext>
            </a:extLst>
          </p:cNvPr>
          <p:cNvSpPr/>
          <p:nvPr/>
        </p:nvSpPr>
        <p:spPr>
          <a:xfrm>
            <a:off x="7450677" y="2618961"/>
            <a:ext cx="3356499" cy="3519828"/>
          </a:xfrm>
          <a:custGeom>
            <a:avLst/>
            <a:gdLst>
              <a:gd name="connsiteX0" fmla="*/ 2773508 w 3032913"/>
              <a:gd name="connsiteY0" fmla="*/ 3320 h 2704980"/>
              <a:gd name="connsiteX1" fmla="*/ 1009559 w 3032913"/>
              <a:gd name="connsiteY1" fmla="*/ 61686 h 2704980"/>
              <a:gd name="connsiteX2" fmla="*/ 315653 w 3032913"/>
              <a:gd name="connsiteY2" fmla="*/ 424852 h 2704980"/>
              <a:gd name="connsiteX3" fmla="*/ 36793 w 3032913"/>
              <a:gd name="connsiteY3" fmla="*/ 1858060 h 2704980"/>
              <a:gd name="connsiteX4" fmla="*/ 1100351 w 3032913"/>
              <a:gd name="connsiteY4" fmla="*/ 2519541 h 2704980"/>
              <a:gd name="connsiteX5" fmla="*/ 3032913 w 3032913"/>
              <a:gd name="connsiteY5" fmla="*/ 2701124 h 2704980"/>
              <a:gd name="connsiteX0" fmla="*/ 2795158 w 3054563"/>
              <a:gd name="connsiteY0" fmla="*/ 13346 h 2715006"/>
              <a:gd name="connsiteX1" fmla="*/ 1031209 w 3054563"/>
              <a:gd name="connsiteY1" fmla="*/ 71712 h 2715006"/>
              <a:gd name="connsiteX2" fmla="*/ 233541 w 3054563"/>
              <a:gd name="connsiteY2" fmla="*/ 654705 h 2715006"/>
              <a:gd name="connsiteX3" fmla="*/ 58443 w 3054563"/>
              <a:gd name="connsiteY3" fmla="*/ 1868086 h 2715006"/>
              <a:gd name="connsiteX4" fmla="*/ 1122001 w 3054563"/>
              <a:gd name="connsiteY4" fmla="*/ 2529567 h 2715006"/>
              <a:gd name="connsiteX5" fmla="*/ 3054563 w 3054563"/>
              <a:gd name="connsiteY5" fmla="*/ 2711150 h 2715006"/>
              <a:gd name="connsiteX0" fmla="*/ 2795888 w 3055293"/>
              <a:gd name="connsiteY0" fmla="*/ 537 h 2702197"/>
              <a:gd name="connsiteX1" fmla="*/ 1057879 w 3055293"/>
              <a:gd name="connsiteY1" fmla="*/ 144689 h 2702197"/>
              <a:gd name="connsiteX2" fmla="*/ 234271 w 3055293"/>
              <a:gd name="connsiteY2" fmla="*/ 641896 h 2702197"/>
              <a:gd name="connsiteX3" fmla="*/ 59173 w 3055293"/>
              <a:gd name="connsiteY3" fmla="*/ 1855277 h 2702197"/>
              <a:gd name="connsiteX4" fmla="*/ 1122731 w 3055293"/>
              <a:gd name="connsiteY4" fmla="*/ 2516758 h 2702197"/>
              <a:gd name="connsiteX5" fmla="*/ 3055293 w 3055293"/>
              <a:gd name="connsiteY5" fmla="*/ 2698341 h 2702197"/>
              <a:gd name="connsiteX0" fmla="*/ 3210934 w 3210934"/>
              <a:gd name="connsiteY0" fmla="*/ 284 h 2755560"/>
              <a:gd name="connsiteX1" fmla="*/ 1057879 w 3210934"/>
              <a:gd name="connsiteY1" fmla="*/ 198052 h 2755560"/>
              <a:gd name="connsiteX2" fmla="*/ 234271 w 3210934"/>
              <a:gd name="connsiteY2" fmla="*/ 695259 h 2755560"/>
              <a:gd name="connsiteX3" fmla="*/ 59173 w 3210934"/>
              <a:gd name="connsiteY3" fmla="*/ 1908640 h 2755560"/>
              <a:gd name="connsiteX4" fmla="*/ 1122731 w 3210934"/>
              <a:gd name="connsiteY4" fmla="*/ 2570121 h 2755560"/>
              <a:gd name="connsiteX5" fmla="*/ 3055293 w 3210934"/>
              <a:gd name="connsiteY5" fmla="*/ 2751704 h 2755560"/>
              <a:gd name="connsiteX0" fmla="*/ 3182939 w 3182939"/>
              <a:gd name="connsiteY0" fmla="*/ 284 h 2755560"/>
              <a:gd name="connsiteX1" fmla="*/ 1029884 w 3182939"/>
              <a:gd name="connsiteY1" fmla="*/ 198052 h 2755560"/>
              <a:gd name="connsiteX2" fmla="*/ 206276 w 3182939"/>
              <a:gd name="connsiteY2" fmla="*/ 695259 h 2755560"/>
              <a:gd name="connsiteX3" fmla="*/ 31178 w 3182939"/>
              <a:gd name="connsiteY3" fmla="*/ 1908640 h 2755560"/>
              <a:gd name="connsiteX4" fmla="*/ 1094736 w 3182939"/>
              <a:gd name="connsiteY4" fmla="*/ 2570121 h 2755560"/>
              <a:gd name="connsiteX5" fmla="*/ 3027298 w 3182939"/>
              <a:gd name="connsiteY5" fmla="*/ 2751704 h 2755560"/>
              <a:gd name="connsiteX0" fmla="*/ 3222231 w 3222231"/>
              <a:gd name="connsiteY0" fmla="*/ 284 h 2755560"/>
              <a:gd name="connsiteX1" fmla="*/ 1069176 w 3222231"/>
              <a:gd name="connsiteY1" fmla="*/ 198052 h 2755560"/>
              <a:gd name="connsiteX2" fmla="*/ 206657 w 3222231"/>
              <a:gd name="connsiteY2" fmla="*/ 695259 h 2755560"/>
              <a:gd name="connsiteX3" fmla="*/ 70470 w 3222231"/>
              <a:gd name="connsiteY3" fmla="*/ 1908640 h 2755560"/>
              <a:gd name="connsiteX4" fmla="*/ 1134028 w 3222231"/>
              <a:gd name="connsiteY4" fmla="*/ 2570121 h 2755560"/>
              <a:gd name="connsiteX5" fmla="*/ 3066590 w 3222231"/>
              <a:gd name="connsiteY5" fmla="*/ 2751704 h 2755560"/>
              <a:gd name="connsiteX0" fmla="*/ 3208251 w 3208251"/>
              <a:gd name="connsiteY0" fmla="*/ 284 h 2755560"/>
              <a:gd name="connsiteX1" fmla="*/ 1055196 w 3208251"/>
              <a:gd name="connsiteY1" fmla="*/ 198052 h 2755560"/>
              <a:gd name="connsiteX2" fmla="*/ 192677 w 3208251"/>
              <a:gd name="connsiteY2" fmla="*/ 695259 h 2755560"/>
              <a:gd name="connsiteX3" fmla="*/ 56490 w 3208251"/>
              <a:gd name="connsiteY3" fmla="*/ 1908640 h 2755560"/>
              <a:gd name="connsiteX4" fmla="*/ 1120048 w 3208251"/>
              <a:gd name="connsiteY4" fmla="*/ 2570121 h 2755560"/>
              <a:gd name="connsiteX5" fmla="*/ 3052610 w 3208251"/>
              <a:gd name="connsiteY5" fmla="*/ 2751704 h 2755560"/>
              <a:gd name="connsiteX0" fmla="*/ 3155643 w 3155643"/>
              <a:gd name="connsiteY0" fmla="*/ 284 h 2755560"/>
              <a:gd name="connsiteX1" fmla="*/ 1002588 w 3155643"/>
              <a:gd name="connsiteY1" fmla="*/ 198052 h 2755560"/>
              <a:gd name="connsiteX2" fmla="*/ 140069 w 3155643"/>
              <a:gd name="connsiteY2" fmla="*/ 695259 h 2755560"/>
              <a:gd name="connsiteX3" fmla="*/ 94674 w 3155643"/>
              <a:gd name="connsiteY3" fmla="*/ 1683452 h 2755560"/>
              <a:gd name="connsiteX4" fmla="*/ 1067440 w 3155643"/>
              <a:gd name="connsiteY4" fmla="*/ 2570121 h 2755560"/>
              <a:gd name="connsiteX5" fmla="*/ 3000002 w 3155643"/>
              <a:gd name="connsiteY5" fmla="*/ 2751704 h 2755560"/>
              <a:gd name="connsiteX0" fmla="*/ 3172195 w 3172195"/>
              <a:gd name="connsiteY0" fmla="*/ 284 h 2755560"/>
              <a:gd name="connsiteX1" fmla="*/ 1019140 w 3172195"/>
              <a:gd name="connsiteY1" fmla="*/ 198052 h 2755560"/>
              <a:gd name="connsiteX2" fmla="*/ 156621 w 3172195"/>
              <a:gd name="connsiteY2" fmla="*/ 695259 h 2755560"/>
              <a:gd name="connsiteX3" fmla="*/ 111226 w 3172195"/>
              <a:gd name="connsiteY3" fmla="*/ 1683452 h 2755560"/>
              <a:gd name="connsiteX4" fmla="*/ 1083992 w 3172195"/>
              <a:gd name="connsiteY4" fmla="*/ 2570121 h 2755560"/>
              <a:gd name="connsiteX5" fmla="*/ 3016554 w 3172195"/>
              <a:gd name="connsiteY5" fmla="*/ 2751704 h 2755560"/>
              <a:gd name="connsiteX0" fmla="*/ 3171270 w 3171270"/>
              <a:gd name="connsiteY0" fmla="*/ 284 h 2752448"/>
              <a:gd name="connsiteX1" fmla="*/ 1018215 w 3171270"/>
              <a:gd name="connsiteY1" fmla="*/ 198052 h 2752448"/>
              <a:gd name="connsiteX2" fmla="*/ 155696 w 3171270"/>
              <a:gd name="connsiteY2" fmla="*/ 695259 h 2752448"/>
              <a:gd name="connsiteX3" fmla="*/ 110301 w 3171270"/>
              <a:gd name="connsiteY3" fmla="*/ 1683452 h 2752448"/>
              <a:gd name="connsiteX4" fmla="*/ 1303560 w 3171270"/>
              <a:gd name="connsiteY4" fmla="*/ 2221617 h 2752448"/>
              <a:gd name="connsiteX5" fmla="*/ 3015629 w 3171270"/>
              <a:gd name="connsiteY5" fmla="*/ 2751704 h 2752448"/>
              <a:gd name="connsiteX0" fmla="*/ 3171270 w 3177757"/>
              <a:gd name="connsiteY0" fmla="*/ 284 h 2517453"/>
              <a:gd name="connsiteX1" fmla="*/ 1018215 w 3177757"/>
              <a:gd name="connsiteY1" fmla="*/ 198052 h 2517453"/>
              <a:gd name="connsiteX2" fmla="*/ 155696 w 3177757"/>
              <a:gd name="connsiteY2" fmla="*/ 695259 h 2517453"/>
              <a:gd name="connsiteX3" fmla="*/ 110301 w 3177757"/>
              <a:gd name="connsiteY3" fmla="*/ 1683452 h 2517453"/>
              <a:gd name="connsiteX4" fmla="*/ 1303560 w 3177757"/>
              <a:gd name="connsiteY4" fmla="*/ 2221617 h 2517453"/>
              <a:gd name="connsiteX5" fmla="*/ 3177757 w 3177757"/>
              <a:gd name="connsiteY5" fmla="*/ 2515794 h 2517453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17774"/>
              <a:gd name="connsiteX1" fmla="*/ 1018215 w 3177757"/>
              <a:gd name="connsiteY1" fmla="*/ 198052 h 2517774"/>
              <a:gd name="connsiteX2" fmla="*/ 155696 w 3177757"/>
              <a:gd name="connsiteY2" fmla="*/ 695259 h 2517774"/>
              <a:gd name="connsiteX3" fmla="*/ 110301 w 3177757"/>
              <a:gd name="connsiteY3" fmla="*/ 1683452 h 2517774"/>
              <a:gd name="connsiteX4" fmla="*/ 1303560 w 3177757"/>
              <a:gd name="connsiteY4" fmla="*/ 2221617 h 2517774"/>
              <a:gd name="connsiteX5" fmla="*/ 3177757 w 3177757"/>
              <a:gd name="connsiteY5" fmla="*/ 2515794 h 2517774"/>
              <a:gd name="connsiteX0" fmla="*/ 3171270 w 3177757"/>
              <a:gd name="connsiteY0" fmla="*/ 284 h 2517600"/>
              <a:gd name="connsiteX1" fmla="*/ 1018215 w 3177757"/>
              <a:gd name="connsiteY1" fmla="*/ 198052 h 2517600"/>
              <a:gd name="connsiteX2" fmla="*/ 155696 w 3177757"/>
              <a:gd name="connsiteY2" fmla="*/ 695259 h 2517600"/>
              <a:gd name="connsiteX3" fmla="*/ 110301 w 3177757"/>
              <a:gd name="connsiteY3" fmla="*/ 1683452 h 2517600"/>
              <a:gd name="connsiteX4" fmla="*/ 1303560 w 3177757"/>
              <a:gd name="connsiteY4" fmla="*/ 2221617 h 2517600"/>
              <a:gd name="connsiteX5" fmla="*/ 3177757 w 3177757"/>
              <a:gd name="connsiteY5" fmla="*/ 2515794 h 2517600"/>
              <a:gd name="connsiteX0" fmla="*/ 3203273 w 3209760"/>
              <a:gd name="connsiteY0" fmla="*/ 231 h 2517547"/>
              <a:gd name="connsiteX1" fmla="*/ 1050218 w 3209760"/>
              <a:gd name="connsiteY1" fmla="*/ 197999 h 2517547"/>
              <a:gd name="connsiteX2" fmla="*/ 122848 w 3209760"/>
              <a:gd name="connsiteY2" fmla="*/ 561166 h 2517547"/>
              <a:gd name="connsiteX3" fmla="*/ 142304 w 3209760"/>
              <a:gd name="connsiteY3" fmla="*/ 1683399 h 2517547"/>
              <a:gd name="connsiteX4" fmla="*/ 1335563 w 3209760"/>
              <a:gd name="connsiteY4" fmla="*/ 2221564 h 2517547"/>
              <a:gd name="connsiteX5" fmla="*/ 3209760 w 3209760"/>
              <a:gd name="connsiteY5" fmla="*/ 2515741 h 2517547"/>
              <a:gd name="connsiteX0" fmla="*/ 3161423 w 3167910"/>
              <a:gd name="connsiteY0" fmla="*/ 231 h 2517565"/>
              <a:gd name="connsiteX1" fmla="*/ 1008368 w 3167910"/>
              <a:gd name="connsiteY1" fmla="*/ 197999 h 2517565"/>
              <a:gd name="connsiteX2" fmla="*/ 80998 w 3167910"/>
              <a:gd name="connsiteY2" fmla="*/ 561166 h 2517565"/>
              <a:gd name="connsiteX3" fmla="*/ 184760 w 3167910"/>
              <a:gd name="connsiteY3" fmla="*/ 1565443 h 2517565"/>
              <a:gd name="connsiteX4" fmla="*/ 1293713 w 3167910"/>
              <a:gd name="connsiteY4" fmla="*/ 2221564 h 2517565"/>
              <a:gd name="connsiteX5" fmla="*/ 3167910 w 3167910"/>
              <a:gd name="connsiteY5" fmla="*/ 2515741 h 2517565"/>
              <a:gd name="connsiteX0" fmla="*/ 3183743 w 3190230"/>
              <a:gd name="connsiteY0" fmla="*/ 231 h 2517565"/>
              <a:gd name="connsiteX1" fmla="*/ 1030688 w 3190230"/>
              <a:gd name="connsiteY1" fmla="*/ 197999 h 2517565"/>
              <a:gd name="connsiteX2" fmla="*/ 103318 w 3190230"/>
              <a:gd name="connsiteY2" fmla="*/ 561166 h 2517565"/>
              <a:gd name="connsiteX3" fmla="*/ 207080 w 3190230"/>
              <a:gd name="connsiteY3" fmla="*/ 1565443 h 2517565"/>
              <a:gd name="connsiteX4" fmla="*/ 1316033 w 3190230"/>
              <a:gd name="connsiteY4" fmla="*/ 2221564 h 2517565"/>
              <a:gd name="connsiteX5" fmla="*/ 3190230 w 3190230"/>
              <a:gd name="connsiteY5" fmla="*/ 2515741 h 2517565"/>
              <a:gd name="connsiteX0" fmla="*/ 3168413 w 3174900"/>
              <a:gd name="connsiteY0" fmla="*/ 231 h 2516677"/>
              <a:gd name="connsiteX1" fmla="*/ 1015358 w 3174900"/>
              <a:gd name="connsiteY1" fmla="*/ 197999 h 2516677"/>
              <a:gd name="connsiteX2" fmla="*/ 87988 w 3174900"/>
              <a:gd name="connsiteY2" fmla="*/ 561166 h 2516677"/>
              <a:gd name="connsiteX3" fmla="*/ 191750 w 3174900"/>
              <a:gd name="connsiteY3" fmla="*/ 1565443 h 2516677"/>
              <a:gd name="connsiteX4" fmla="*/ 1443375 w 3174900"/>
              <a:gd name="connsiteY4" fmla="*/ 2055353 h 2516677"/>
              <a:gd name="connsiteX5" fmla="*/ 3174900 w 3174900"/>
              <a:gd name="connsiteY5" fmla="*/ 2515741 h 2516677"/>
              <a:gd name="connsiteX0" fmla="*/ 3157238 w 3163725"/>
              <a:gd name="connsiteY0" fmla="*/ 231 h 2516677"/>
              <a:gd name="connsiteX1" fmla="*/ 1004183 w 3163725"/>
              <a:gd name="connsiteY1" fmla="*/ 197999 h 2516677"/>
              <a:gd name="connsiteX2" fmla="*/ 76813 w 3163725"/>
              <a:gd name="connsiteY2" fmla="*/ 561166 h 2516677"/>
              <a:gd name="connsiteX3" fmla="*/ 180575 w 3163725"/>
              <a:gd name="connsiteY3" fmla="*/ 1565443 h 2516677"/>
              <a:gd name="connsiteX4" fmla="*/ 1432200 w 3163725"/>
              <a:gd name="connsiteY4" fmla="*/ 2055353 h 2516677"/>
              <a:gd name="connsiteX5" fmla="*/ 3163725 w 3163725"/>
              <a:gd name="connsiteY5" fmla="*/ 2515741 h 2516677"/>
              <a:gd name="connsiteX0" fmla="*/ 3157238 w 3189665"/>
              <a:gd name="connsiteY0" fmla="*/ 231 h 2324500"/>
              <a:gd name="connsiteX1" fmla="*/ 1004183 w 3189665"/>
              <a:gd name="connsiteY1" fmla="*/ 197999 h 2324500"/>
              <a:gd name="connsiteX2" fmla="*/ 76813 w 3189665"/>
              <a:gd name="connsiteY2" fmla="*/ 561166 h 2324500"/>
              <a:gd name="connsiteX3" fmla="*/ 180575 w 3189665"/>
              <a:gd name="connsiteY3" fmla="*/ 1565443 h 2324500"/>
              <a:gd name="connsiteX4" fmla="*/ 1432200 w 3189665"/>
              <a:gd name="connsiteY4" fmla="*/ 2055353 h 2324500"/>
              <a:gd name="connsiteX5" fmla="*/ 3189665 w 3189665"/>
              <a:gd name="connsiteY5" fmla="*/ 2322724 h 2324500"/>
              <a:gd name="connsiteX0" fmla="*/ 3188672 w 3221099"/>
              <a:gd name="connsiteY0" fmla="*/ 231 h 2324500"/>
              <a:gd name="connsiteX1" fmla="*/ 1035617 w 3221099"/>
              <a:gd name="connsiteY1" fmla="*/ 197999 h 2324500"/>
              <a:gd name="connsiteX2" fmla="*/ 108247 w 3221099"/>
              <a:gd name="connsiteY2" fmla="*/ 561166 h 2324500"/>
              <a:gd name="connsiteX3" fmla="*/ 30404 w 3221099"/>
              <a:gd name="connsiteY3" fmla="*/ 901930 h 2324500"/>
              <a:gd name="connsiteX4" fmla="*/ 212009 w 3221099"/>
              <a:gd name="connsiteY4" fmla="*/ 1565443 h 2324500"/>
              <a:gd name="connsiteX5" fmla="*/ 1463634 w 3221099"/>
              <a:gd name="connsiteY5" fmla="*/ 2055353 h 2324500"/>
              <a:gd name="connsiteX6" fmla="*/ 3221099 w 3221099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181340 w 3213767"/>
              <a:gd name="connsiteY0" fmla="*/ 231 h 2324500"/>
              <a:gd name="connsiteX1" fmla="*/ 1028285 w 3213767"/>
              <a:gd name="connsiteY1" fmla="*/ 197999 h 2324500"/>
              <a:gd name="connsiteX2" fmla="*/ 100915 w 3213767"/>
              <a:gd name="connsiteY2" fmla="*/ 561166 h 2324500"/>
              <a:gd name="connsiteX3" fmla="*/ 23072 w 3213767"/>
              <a:gd name="connsiteY3" fmla="*/ 901930 h 2324500"/>
              <a:gd name="connsiteX4" fmla="*/ 204677 w 3213767"/>
              <a:gd name="connsiteY4" fmla="*/ 1565443 h 2324500"/>
              <a:gd name="connsiteX5" fmla="*/ 1456302 w 3213767"/>
              <a:gd name="connsiteY5" fmla="*/ 2055353 h 2324500"/>
              <a:gd name="connsiteX6" fmla="*/ 3213767 w 3213767"/>
              <a:gd name="connsiteY6" fmla="*/ 2322724 h 2324500"/>
              <a:gd name="connsiteX0" fmla="*/ 3167850 w 3200277"/>
              <a:gd name="connsiteY0" fmla="*/ 195 h 2324464"/>
              <a:gd name="connsiteX1" fmla="*/ 1014795 w 3200277"/>
              <a:gd name="connsiteY1" fmla="*/ 197963 h 2324464"/>
              <a:gd name="connsiteX2" fmla="*/ 239363 w 3200277"/>
              <a:gd name="connsiteY2" fmla="*/ 433010 h 2324464"/>
              <a:gd name="connsiteX3" fmla="*/ 9582 w 3200277"/>
              <a:gd name="connsiteY3" fmla="*/ 901894 h 2324464"/>
              <a:gd name="connsiteX4" fmla="*/ 191187 w 3200277"/>
              <a:gd name="connsiteY4" fmla="*/ 1565407 h 2324464"/>
              <a:gd name="connsiteX5" fmla="*/ 1442812 w 3200277"/>
              <a:gd name="connsiteY5" fmla="*/ 2055317 h 2324464"/>
              <a:gd name="connsiteX6" fmla="*/ 3200277 w 3200277"/>
              <a:gd name="connsiteY6" fmla="*/ 2322688 h 2324464"/>
              <a:gd name="connsiteX0" fmla="*/ 3184095 w 3216522"/>
              <a:gd name="connsiteY0" fmla="*/ 195 h 2324464"/>
              <a:gd name="connsiteX1" fmla="*/ 1031040 w 3216522"/>
              <a:gd name="connsiteY1" fmla="*/ 197963 h 2324464"/>
              <a:gd name="connsiteX2" fmla="*/ 255608 w 3216522"/>
              <a:gd name="connsiteY2" fmla="*/ 433010 h 2324464"/>
              <a:gd name="connsiteX3" fmla="*/ 6010 w 3216522"/>
              <a:gd name="connsiteY3" fmla="*/ 769357 h 2324464"/>
              <a:gd name="connsiteX4" fmla="*/ 207432 w 3216522"/>
              <a:gd name="connsiteY4" fmla="*/ 1565407 h 2324464"/>
              <a:gd name="connsiteX5" fmla="*/ 1459057 w 3216522"/>
              <a:gd name="connsiteY5" fmla="*/ 2055317 h 2324464"/>
              <a:gd name="connsiteX6" fmla="*/ 3216522 w 3216522"/>
              <a:gd name="connsiteY6" fmla="*/ 2322688 h 2324464"/>
              <a:gd name="connsiteX0" fmla="*/ 3190773 w 3223200"/>
              <a:gd name="connsiteY0" fmla="*/ 182 h 2324451"/>
              <a:gd name="connsiteX1" fmla="*/ 1037718 w 3223200"/>
              <a:gd name="connsiteY1" fmla="*/ 197950 h 2324451"/>
              <a:gd name="connsiteX2" fmla="*/ 354771 w 3223200"/>
              <a:gd name="connsiteY2" fmla="*/ 371147 h 2324451"/>
              <a:gd name="connsiteX3" fmla="*/ 12688 w 3223200"/>
              <a:gd name="connsiteY3" fmla="*/ 769344 h 2324451"/>
              <a:gd name="connsiteX4" fmla="*/ 214110 w 3223200"/>
              <a:gd name="connsiteY4" fmla="*/ 1565394 h 2324451"/>
              <a:gd name="connsiteX5" fmla="*/ 1465735 w 3223200"/>
              <a:gd name="connsiteY5" fmla="*/ 2055304 h 2324451"/>
              <a:gd name="connsiteX6" fmla="*/ 3223200 w 3223200"/>
              <a:gd name="connsiteY6" fmla="*/ 2322675 h 2324451"/>
              <a:gd name="connsiteX0" fmla="*/ 3190773 w 3223200"/>
              <a:gd name="connsiteY0" fmla="*/ 270 h 2324539"/>
              <a:gd name="connsiteX1" fmla="*/ 1189656 w 3223200"/>
              <a:gd name="connsiteY1" fmla="*/ 149441 h 2324539"/>
              <a:gd name="connsiteX2" fmla="*/ 354771 w 3223200"/>
              <a:gd name="connsiteY2" fmla="*/ 371235 h 2324539"/>
              <a:gd name="connsiteX3" fmla="*/ 12688 w 3223200"/>
              <a:gd name="connsiteY3" fmla="*/ 769432 h 2324539"/>
              <a:gd name="connsiteX4" fmla="*/ 214110 w 3223200"/>
              <a:gd name="connsiteY4" fmla="*/ 1565482 h 2324539"/>
              <a:gd name="connsiteX5" fmla="*/ 1465735 w 3223200"/>
              <a:gd name="connsiteY5" fmla="*/ 2055392 h 2324539"/>
              <a:gd name="connsiteX6" fmla="*/ 3223200 w 3223200"/>
              <a:gd name="connsiteY6" fmla="*/ 2322763 h 2324539"/>
              <a:gd name="connsiteX0" fmla="*/ 3190773 w 3223200"/>
              <a:gd name="connsiteY0" fmla="*/ 391 h 2324660"/>
              <a:gd name="connsiteX1" fmla="*/ 1189656 w 3223200"/>
              <a:gd name="connsiteY1" fmla="*/ 149562 h 2324660"/>
              <a:gd name="connsiteX2" fmla="*/ 354771 w 3223200"/>
              <a:gd name="connsiteY2" fmla="*/ 371356 h 2324660"/>
              <a:gd name="connsiteX3" fmla="*/ 12688 w 3223200"/>
              <a:gd name="connsiteY3" fmla="*/ 769553 h 2324660"/>
              <a:gd name="connsiteX4" fmla="*/ 214110 w 3223200"/>
              <a:gd name="connsiteY4" fmla="*/ 1565603 h 2324660"/>
              <a:gd name="connsiteX5" fmla="*/ 1465735 w 3223200"/>
              <a:gd name="connsiteY5" fmla="*/ 2055513 h 2324660"/>
              <a:gd name="connsiteX6" fmla="*/ 3223200 w 3223200"/>
              <a:gd name="connsiteY6" fmla="*/ 2322884 h 2324660"/>
              <a:gd name="connsiteX0" fmla="*/ 3190773 w 3223200"/>
              <a:gd name="connsiteY0" fmla="*/ 329 h 2324598"/>
              <a:gd name="connsiteX1" fmla="*/ 1189656 w 3223200"/>
              <a:gd name="connsiteY1" fmla="*/ 149500 h 2324598"/>
              <a:gd name="connsiteX2" fmla="*/ 354771 w 3223200"/>
              <a:gd name="connsiteY2" fmla="*/ 371294 h 2324598"/>
              <a:gd name="connsiteX3" fmla="*/ 12688 w 3223200"/>
              <a:gd name="connsiteY3" fmla="*/ 769491 h 2324598"/>
              <a:gd name="connsiteX4" fmla="*/ 214110 w 3223200"/>
              <a:gd name="connsiteY4" fmla="*/ 1565541 h 2324598"/>
              <a:gd name="connsiteX5" fmla="*/ 1465735 w 3223200"/>
              <a:gd name="connsiteY5" fmla="*/ 2055451 h 2324598"/>
              <a:gd name="connsiteX6" fmla="*/ 3223200 w 3223200"/>
              <a:gd name="connsiteY6" fmla="*/ 2322822 h 2324598"/>
              <a:gd name="connsiteX0" fmla="*/ 3186195 w 3218622"/>
              <a:gd name="connsiteY0" fmla="*/ 329 h 2324687"/>
              <a:gd name="connsiteX1" fmla="*/ 1185078 w 3218622"/>
              <a:gd name="connsiteY1" fmla="*/ 149500 h 2324687"/>
              <a:gd name="connsiteX2" fmla="*/ 350193 w 3218622"/>
              <a:gd name="connsiteY2" fmla="*/ 371294 h 2324687"/>
              <a:gd name="connsiteX3" fmla="*/ 8110 w 3218622"/>
              <a:gd name="connsiteY3" fmla="*/ 769491 h 2324687"/>
              <a:gd name="connsiteX4" fmla="*/ 229349 w 3218622"/>
              <a:gd name="connsiteY4" fmla="*/ 1512526 h 2324687"/>
              <a:gd name="connsiteX5" fmla="*/ 1461157 w 3218622"/>
              <a:gd name="connsiteY5" fmla="*/ 2055451 h 2324687"/>
              <a:gd name="connsiteX6" fmla="*/ 3218622 w 3218622"/>
              <a:gd name="connsiteY6" fmla="*/ 2322822 h 2324687"/>
              <a:gd name="connsiteX0" fmla="*/ 3192461 w 3224888"/>
              <a:gd name="connsiteY0" fmla="*/ 329 h 2324687"/>
              <a:gd name="connsiteX1" fmla="*/ 1191344 w 3224888"/>
              <a:gd name="connsiteY1" fmla="*/ 149500 h 2324687"/>
              <a:gd name="connsiteX2" fmla="*/ 356459 w 3224888"/>
              <a:gd name="connsiteY2" fmla="*/ 371294 h 2324687"/>
              <a:gd name="connsiteX3" fmla="*/ 14376 w 3224888"/>
              <a:gd name="connsiteY3" fmla="*/ 769491 h 2324687"/>
              <a:gd name="connsiteX4" fmla="*/ 235615 w 3224888"/>
              <a:gd name="connsiteY4" fmla="*/ 1512526 h 2324687"/>
              <a:gd name="connsiteX5" fmla="*/ 1467423 w 3224888"/>
              <a:gd name="connsiteY5" fmla="*/ 2055451 h 2324687"/>
              <a:gd name="connsiteX6" fmla="*/ 3224888 w 3224888"/>
              <a:gd name="connsiteY6" fmla="*/ 2322822 h 2324687"/>
              <a:gd name="connsiteX0" fmla="*/ 3186597 w 3219024"/>
              <a:gd name="connsiteY0" fmla="*/ 329 h 2324248"/>
              <a:gd name="connsiteX1" fmla="*/ 1185480 w 3219024"/>
              <a:gd name="connsiteY1" fmla="*/ 149500 h 2324248"/>
              <a:gd name="connsiteX2" fmla="*/ 350595 w 3219024"/>
              <a:gd name="connsiteY2" fmla="*/ 371294 h 2324248"/>
              <a:gd name="connsiteX3" fmla="*/ 8512 w 3219024"/>
              <a:gd name="connsiteY3" fmla="*/ 769491 h 2324248"/>
              <a:gd name="connsiteX4" fmla="*/ 229751 w 3219024"/>
              <a:gd name="connsiteY4" fmla="*/ 1512526 h 2324248"/>
              <a:gd name="connsiteX5" fmla="*/ 1481378 w 3219024"/>
              <a:gd name="connsiteY5" fmla="*/ 2002436 h 2324248"/>
              <a:gd name="connsiteX6" fmla="*/ 3219024 w 3219024"/>
              <a:gd name="connsiteY6" fmla="*/ 2322822 h 2324248"/>
              <a:gd name="connsiteX0" fmla="*/ 3186597 w 3219024"/>
              <a:gd name="connsiteY0" fmla="*/ 329 h 2322822"/>
              <a:gd name="connsiteX1" fmla="*/ 1185480 w 3219024"/>
              <a:gd name="connsiteY1" fmla="*/ 149500 h 2322822"/>
              <a:gd name="connsiteX2" fmla="*/ 350595 w 3219024"/>
              <a:gd name="connsiteY2" fmla="*/ 371294 h 2322822"/>
              <a:gd name="connsiteX3" fmla="*/ 8512 w 3219024"/>
              <a:gd name="connsiteY3" fmla="*/ 769491 h 2322822"/>
              <a:gd name="connsiteX4" fmla="*/ 229751 w 3219024"/>
              <a:gd name="connsiteY4" fmla="*/ 1512526 h 2322822"/>
              <a:gd name="connsiteX5" fmla="*/ 1481378 w 3219024"/>
              <a:gd name="connsiteY5" fmla="*/ 2002436 h 2322822"/>
              <a:gd name="connsiteX6" fmla="*/ 3219024 w 3219024"/>
              <a:gd name="connsiteY6" fmla="*/ 2322822 h 2322822"/>
              <a:gd name="connsiteX0" fmla="*/ 3189137 w 3221564"/>
              <a:gd name="connsiteY0" fmla="*/ 204 h 2322697"/>
              <a:gd name="connsiteX1" fmla="*/ 1188020 w 3221564"/>
              <a:gd name="connsiteY1" fmla="*/ 149375 h 2322697"/>
              <a:gd name="connsiteX2" fmla="*/ 157831 w 3221564"/>
              <a:gd name="connsiteY2" fmla="*/ 175249 h 2322697"/>
              <a:gd name="connsiteX3" fmla="*/ 11052 w 3221564"/>
              <a:gd name="connsiteY3" fmla="*/ 769366 h 2322697"/>
              <a:gd name="connsiteX4" fmla="*/ 232291 w 3221564"/>
              <a:gd name="connsiteY4" fmla="*/ 1512401 h 2322697"/>
              <a:gd name="connsiteX5" fmla="*/ 1483918 w 3221564"/>
              <a:gd name="connsiteY5" fmla="*/ 2002311 h 2322697"/>
              <a:gd name="connsiteX6" fmla="*/ 3221564 w 3221564"/>
              <a:gd name="connsiteY6" fmla="*/ 2322697 h 2322697"/>
              <a:gd name="connsiteX0" fmla="*/ 3255794 w 3288221"/>
              <a:gd name="connsiteY0" fmla="*/ 204 h 2322697"/>
              <a:gd name="connsiteX1" fmla="*/ 1254677 w 3288221"/>
              <a:gd name="connsiteY1" fmla="*/ 149375 h 2322697"/>
              <a:gd name="connsiteX2" fmla="*/ 224488 w 3288221"/>
              <a:gd name="connsiteY2" fmla="*/ 175249 h 2322697"/>
              <a:gd name="connsiteX3" fmla="*/ 2592 w 3288221"/>
              <a:gd name="connsiteY3" fmla="*/ 774389 h 2322697"/>
              <a:gd name="connsiteX4" fmla="*/ 298948 w 3288221"/>
              <a:gd name="connsiteY4" fmla="*/ 1512401 h 2322697"/>
              <a:gd name="connsiteX5" fmla="*/ 1550575 w 3288221"/>
              <a:gd name="connsiteY5" fmla="*/ 2002311 h 2322697"/>
              <a:gd name="connsiteX6" fmla="*/ 3288221 w 3288221"/>
              <a:gd name="connsiteY6" fmla="*/ 2322697 h 2322697"/>
              <a:gd name="connsiteX0" fmla="*/ 3256097 w 3288524"/>
              <a:gd name="connsiteY0" fmla="*/ 49224 h 2371717"/>
              <a:gd name="connsiteX1" fmla="*/ 1292538 w 3288524"/>
              <a:gd name="connsiteY1" fmla="*/ 7498 h 2371717"/>
              <a:gd name="connsiteX2" fmla="*/ 224791 w 3288524"/>
              <a:gd name="connsiteY2" fmla="*/ 224269 h 2371717"/>
              <a:gd name="connsiteX3" fmla="*/ 2895 w 3288524"/>
              <a:gd name="connsiteY3" fmla="*/ 823409 h 2371717"/>
              <a:gd name="connsiteX4" fmla="*/ 299251 w 3288524"/>
              <a:gd name="connsiteY4" fmla="*/ 1561421 h 2371717"/>
              <a:gd name="connsiteX5" fmla="*/ 1550878 w 3288524"/>
              <a:gd name="connsiteY5" fmla="*/ 2051331 h 2371717"/>
              <a:gd name="connsiteX6" fmla="*/ 3288524 w 3288524"/>
              <a:gd name="connsiteY6" fmla="*/ 2371717 h 2371717"/>
              <a:gd name="connsiteX0" fmla="*/ 3293656 w 3293656"/>
              <a:gd name="connsiteY0" fmla="*/ 15328 h 2383034"/>
              <a:gd name="connsiteX1" fmla="*/ 1292538 w 3293656"/>
              <a:gd name="connsiteY1" fmla="*/ 18815 h 2383034"/>
              <a:gd name="connsiteX2" fmla="*/ 224791 w 3293656"/>
              <a:gd name="connsiteY2" fmla="*/ 235586 h 2383034"/>
              <a:gd name="connsiteX3" fmla="*/ 2895 w 3293656"/>
              <a:gd name="connsiteY3" fmla="*/ 834726 h 2383034"/>
              <a:gd name="connsiteX4" fmla="*/ 299251 w 3293656"/>
              <a:gd name="connsiteY4" fmla="*/ 1572738 h 2383034"/>
              <a:gd name="connsiteX5" fmla="*/ 1550878 w 3293656"/>
              <a:gd name="connsiteY5" fmla="*/ 2062648 h 2383034"/>
              <a:gd name="connsiteX6" fmla="*/ 3288524 w 3293656"/>
              <a:gd name="connsiteY6" fmla="*/ 2383034 h 2383034"/>
              <a:gd name="connsiteX0" fmla="*/ 3314963 w 3314963"/>
              <a:gd name="connsiteY0" fmla="*/ 19363 h 2387069"/>
              <a:gd name="connsiteX1" fmla="*/ 1313845 w 3314963"/>
              <a:gd name="connsiteY1" fmla="*/ 22850 h 2387069"/>
              <a:gd name="connsiteX2" fmla="*/ 163470 w 3314963"/>
              <a:gd name="connsiteY2" fmla="*/ 294880 h 2387069"/>
              <a:gd name="connsiteX3" fmla="*/ 24202 w 3314963"/>
              <a:gd name="connsiteY3" fmla="*/ 838761 h 2387069"/>
              <a:gd name="connsiteX4" fmla="*/ 320558 w 3314963"/>
              <a:gd name="connsiteY4" fmla="*/ 1576773 h 2387069"/>
              <a:gd name="connsiteX5" fmla="*/ 1572185 w 3314963"/>
              <a:gd name="connsiteY5" fmla="*/ 2066683 h 2387069"/>
              <a:gd name="connsiteX6" fmla="*/ 3309831 w 3314963"/>
              <a:gd name="connsiteY6" fmla="*/ 2387069 h 2387069"/>
              <a:gd name="connsiteX0" fmla="*/ 3304335 w 3304335"/>
              <a:gd name="connsiteY0" fmla="*/ 19363 h 2387069"/>
              <a:gd name="connsiteX1" fmla="*/ 1303217 w 3304335"/>
              <a:gd name="connsiteY1" fmla="*/ 22850 h 2387069"/>
              <a:gd name="connsiteX2" fmla="*/ 152842 w 3304335"/>
              <a:gd name="connsiteY2" fmla="*/ 294880 h 2387069"/>
              <a:gd name="connsiteX3" fmla="*/ 13574 w 3304335"/>
              <a:gd name="connsiteY3" fmla="*/ 838761 h 2387069"/>
              <a:gd name="connsiteX4" fmla="*/ 309930 w 3304335"/>
              <a:gd name="connsiteY4" fmla="*/ 1576773 h 2387069"/>
              <a:gd name="connsiteX5" fmla="*/ 1561557 w 3304335"/>
              <a:gd name="connsiteY5" fmla="*/ 2066683 h 2387069"/>
              <a:gd name="connsiteX6" fmla="*/ 3299203 w 3304335"/>
              <a:gd name="connsiteY6" fmla="*/ 2387069 h 2387069"/>
              <a:gd name="connsiteX0" fmla="*/ 3314963 w 3314963"/>
              <a:gd name="connsiteY0" fmla="*/ 0 h 2367706"/>
              <a:gd name="connsiteX1" fmla="*/ 1313846 w 3314963"/>
              <a:gd name="connsiteY1" fmla="*/ 28605 h 2367706"/>
              <a:gd name="connsiteX2" fmla="*/ 163470 w 3314963"/>
              <a:gd name="connsiteY2" fmla="*/ 275517 h 2367706"/>
              <a:gd name="connsiteX3" fmla="*/ 24202 w 3314963"/>
              <a:gd name="connsiteY3" fmla="*/ 819398 h 2367706"/>
              <a:gd name="connsiteX4" fmla="*/ 320558 w 3314963"/>
              <a:gd name="connsiteY4" fmla="*/ 1557410 h 2367706"/>
              <a:gd name="connsiteX5" fmla="*/ 1572185 w 3314963"/>
              <a:gd name="connsiteY5" fmla="*/ 2047320 h 2367706"/>
              <a:gd name="connsiteX6" fmla="*/ 3309831 w 3314963"/>
              <a:gd name="connsiteY6" fmla="*/ 2367706 h 2367706"/>
              <a:gd name="connsiteX0" fmla="*/ 3314963 w 3314963"/>
              <a:gd name="connsiteY0" fmla="*/ 15733 h 2358321"/>
              <a:gd name="connsiteX1" fmla="*/ 1313846 w 3314963"/>
              <a:gd name="connsiteY1" fmla="*/ 19220 h 2358321"/>
              <a:gd name="connsiteX2" fmla="*/ 163470 w 3314963"/>
              <a:gd name="connsiteY2" fmla="*/ 266132 h 2358321"/>
              <a:gd name="connsiteX3" fmla="*/ 24202 w 3314963"/>
              <a:gd name="connsiteY3" fmla="*/ 810013 h 2358321"/>
              <a:gd name="connsiteX4" fmla="*/ 320558 w 3314963"/>
              <a:gd name="connsiteY4" fmla="*/ 1548025 h 2358321"/>
              <a:gd name="connsiteX5" fmla="*/ 1572185 w 3314963"/>
              <a:gd name="connsiteY5" fmla="*/ 2037935 h 2358321"/>
              <a:gd name="connsiteX6" fmla="*/ 3309831 w 3314963"/>
              <a:gd name="connsiteY6" fmla="*/ 2358321 h 2358321"/>
              <a:gd name="connsiteX0" fmla="*/ 3329987 w 3329987"/>
              <a:gd name="connsiteY0" fmla="*/ 1183 h 2373913"/>
              <a:gd name="connsiteX1" fmla="*/ 1313846 w 3329987"/>
              <a:gd name="connsiteY1" fmla="*/ 34812 h 2373913"/>
              <a:gd name="connsiteX2" fmla="*/ 163470 w 3329987"/>
              <a:gd name="connsiteY2" fmla="*/ 281724 h 2373913"/>
              <a:gd name="connsiteX3" fmla="*/ 24202 w 3329987"/>
              <a:gd name="connsiteY3" fmla="*/ 825605 h 2373913"/>
              <a:gd name="connsiteX4" fmla="*/ 320558 w 3329987"/>
              <a:gd name="connsiteY4" fmla="*/ 1563617 h 2373913"/>
              <a:gd name="connsiteX5" fmla="*/ 1572185 w 3329987"/>
              <a:gd name="connsiteY5" fmla="*/ 2053527 h 2373913"/>
              <a:gd name="connsiteX6" fmla="*/ 3309831 w 3329987"/>
              <a:gd name="connsiteY6" fmla="*/ 2373913 h 2373913"/>
              <a:gd name="connsiteX0" fmla="*/ 3321874 w 3321874"/>
              <a:gd name="connsiteY0" fmla="*/ 1183 h 2373913"/>
              <a:gd name="connsiteX1" fmla="*/ 1305733 w 3321874"/>
              <a:gd name="connsiteY1" fmla="*/ 34812 h 2373913"/>
              <a:gd name="connsiteX2" fmla="*/ 155357 w 3321874"/>
              <a:gd name="connsiteY2" fmla="*/ 281724 h 2373913"/>
              <a:gd name="connsiteX3" fmla="*/ 16089 w 3321874"/>
              <a:gd name="connsiteY3" fmla="*/ 825605 h 2373913"/>
              <a:gd name="connsiteX4" fmla="*/ 199770 w 3321874"/>
              <a:gd name="connsiteY4" fmla="*/ 1558593 h 2373913"/>
              <a:gd name="connsiteX5" fmla="*/ 1564072 w 3321874"/>
              <a:gd name="connsiteY5" fmla="*/ 2053527 h 2373913"/>
              <a:gd name="connsiteX6" fmla="*/ 3301718 w 3321874"/>
              <a:gd name="connsiteY6" fmla="*/ 2373913 h 2373913"/>
              <a:gd name="connsiteX0" fmla="*/ 3369625 w 3369625"/>
              <a:gd name="connsiteY0" fmla="*/ 1183 h 2373913"/>
              <a:gd name="connsiteX1" fmla="*/ 1353484 w 3369625"/>
              <a:gd name="connsiteY1" fmla="*/ 34812 h 2373913"/>
              <a:gd name="connsiteX2" fmla="*/ 203108 w 3369625"/>
              <a:gd name="connsiteY2" fmla="*/ 281724 h 2373913"/>
              <a:gd name="connsiteX3" fmla="*/ 3748 w 3369625"/>
              <a:gd name="connsiteY3" fmla="*/ 815558 h 2373913"/>
              <a:gd name="connsiteX4" fmla="*/ 247521 w 3369625"/>
              <a:gd name="connsiteY4" fmla="*/ 1558593 h 2373913"/>
              <a:gd name="connsiteX5" fmla="*/ 1611823 w 3369625"/>
              <a:gd name="connsiteY5" fmla="*/ 2053527 h 2373913"/>
              <a:gd name="connsiteX6" fmla="*/ 3349469 w 3369625"/>
              <a:gd name="connsiteY6" fmla="*/ 2373913 h 2373913"/>
              <a:gd name="connsiteX0" fmla="*/ 3370635 w 3370635"/>
              <a:gd name="connsiteY0" fmla="*/ 1183 h 2373913"/>
              <a:gd name="connsiteX1" fmla="*/ 1354494 w 3370635"/>
              <a:gd name="connsiteY1" fmla="*/ 34812 h 2373913"/>
              <a:gd name="connsiteX2" fmla="*/ 204118 w 3370635"/>
              <a:gd name="connsiteY2" fmla="*/ 281724 h 2373913"/>
              <a:gd name="connsiteX3" fmla="*/ 4758 w 3370635"/>
              <a:gd name="connsiteY3" fmla="*/ 815558 h 2373913"/>
              <a:gd name="connsiteX4" fmla="*/ 263554 w 3370635"/>
              <a:gd name="connsiteY4" fmla="*/ 1468169 h 2373913"/>
              <a:gd name="connsiteX5" fmla="*/ 1612833 w 3370635"/>
              <a:gd name="connsiteY5" fmla="*/ 2053527 h 2373913"/>
              <a:gd name="connsiteX6" fmla="*/ 3350479 w 3370635"/>
              <a:gd name="connsiteY6" fmla="*/ 2373913 h 2373913"/>
              <a:gd name="connsiteX0" fmla="*/ 3369706 w 3369706"/>
              <a:gd name="connsiteY0" fmla="*/ 1183 h 2373913"/>
              <a:gd name="connsiteX1" fmla="*/ 1353565 w 3369706"/>
              <a:gd name="connsiteY1" fmla="*/ 34812 h 2373913"/>
              <a:gd name="connsiteX2" fmla="*/ 203189 w 3369706"/>
              <a:gd name="connsiteY2" fmla="*/ 281724 h 2373913"/>
              <a:gd name="connsiteX3" fmla="*/ 3829 w 3369706"/>
              <a:gd name="connsiteY3" fmla="*/ 815558 h 2373913"/>
              <a:gd name="connsiteX4" fmla="*/ 262625 w 3369706"/>
              <a:gd name="connsiteY4" fmla="*/ 1468169 h 2373913"/>
              <a:gd name="connsiteX5" fmla="*/ 1611904 w 3369706"/>
              <a:gd name="connsiteY5" fmla="*/ 2053527 h 2373913"/>
              <a:gd name="connsiteX6" fmla="*/ 3349550 w 3369706"/>
              <a:gd name="connsiteY6" fmla="*/ 2373913 h 2373913"/>
              <a:gd name="connsiteX0" fmla="*/ 3367227 w 3367227"/>
              <a:gd name="connsiteY0" fmla="*/ 1183 h 2373913"/>
              <a:gd name="connsiteX1" fmla="*/ 1351086 w 3367227"/>
              <a:gd name="connsiteY1" fmla="*/ 34812 h 2373913"/>
              <a:gd name="connsiteX2" fmla="*/ 200710 w 3367227"/>
              <a:gd name="connsiteY2" fmla="*/ 281724 h 2373913"/>
              <a:gd name="connsiteX3" fmla="*/ 1350 w 3367227"/>
              <a:gd name="connsiteY3" fmla="*/ 815558 h 2373913"/>
              <a:gd name="connsiteX4" fmla="*/ 260146 w 3367227"/>
              <a:gd name="connsiteY4" fmla="*/ 1468169 h 2373913"/>
              <a:gd name="connsiteX5" fmla="*/ 1609425 w 3367227"/>
              <a:gd name="connsiteY5" fmla="*/ 2053527 h 2373913"/>
              <a:gd name="connsiteX6" fmla="*/ 3347071 w 3367227"/>
              <a:gd name="connsiteY6" fmla="*/ 2373913 h 2373913"/>
              <a:gd name="connsiteX0" fmla="*/ 3396541 w 3396541"/>
              <a:gd name="connsiteY0" fmla="*/ 1183 h 2373913"/>
              <a:gd name="connsiteX1" fmla="*/ 1380400 w 3396541"/>
              <a:gd name="connsiteY1" fmla="*/ 34812 h 2373913"/>
              <a:gd name="connsiteX2" fmla="*/ 230024 w 3396541"/>
              <a:gd name="connsiteY2" fmla="*/ 281724 h 2373913"/>
              <a:gd name="connsiteX3" fmla="*/ 617 w 3396541"/>
              <a:gd name="connsiteY3" fmla="*/ 820582 h 2373913"/>
              <a:gd name="connsiteX4" fmla="*/ 289460 w 3396541"/>
              <a:gd name="connsiteY4" fmla="*/ 1468169 h 2373913"/>
              <a:gd name="connsiteX5" fmla="*/ 1638739 w 3396541"/>
              <a:gd name="connsiteY5" fmla="*/ 2053527 h 2373913"/>
              <a:gd name="connsiteX6" fmla="*/ 3376385 w 3396541"/>
              <a:gd name="connsiteY6" fmla="*/ 2373913 h 2373913"/>
              <a:gd name="connsiteX0" fmla="*/ 3419076 w 3419076"/>
              <a:gd name="connsiteY0" fmla="*/ 0 h 2397848"/>
              <a:gd name="connsiteX1" fmla="*/ 1380400 w 3419076"/>
              <a:gd name="connsiteY1" fmla="*/ 58747 h 2397848"/>
              <a:gd name="connsiteX2" fmla="*/ 230024 w 3419076"/>
              <a:gd name="connsiteY2" fmla="*/ 305659 h 2397848"/>
              <a:gd name="connsiteX3" fmla="*/ 617 w 3419076"/>
              <a:gd name="connsiteY3" fmla="*/ 844517 h 2397848"/>
              <a:gd name="connsiteX4" fmla="*/ 289460 w 3419076"/>
              <a:gd name="connsiteY4" fmla="*/ 1492104 h 2397848"/>
              <a:gd name="connsiteX5" fmla="*/ 1638739 w 3419076"/>
              <a:gd name="connsiteY5" fmla="*/ 2077462 h 2397848"/>
              <a:gd name="connsiteX6" fmla="*/ 3376385 w 3419076"/>
              <a:gd name="connsiteY6" fmla="*/ 2397848 h 239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9076" h="2397848">
                <a:moveTo>
                  <a:pt x="3419076" y="0"/>
                </a:moveTo>
                <a:cubicBezTo>
                  <a:pt x="2752037" y="1162"/>
                  <a:pt x="1911909" y="7804"/>
                  <a:pt x="1380400" y="58747"/>
                </a:cubicBezTo>
                <a:cubicBezTo>
                  <a:pt x="848891" y="109690"/>
                  <a:pt x="459988" y="174697"/>
                  <a:pt x="230024" y="305659"/>
                </a:cubicBezTo>
                <a:cubicBezTo>
                  <a:pt x="60" y="436621"/>
                  <a:pt x="5734" y="686965"/>
                  <a:pt x="617" y="844517"/>
                </a:cubicBezTo>
                <a:cubicBezTo>
                  <a:pt x="-4500" y="1002069"/>
                  <a:pt x="16440" y="1286613"/>
                  <a:pt x="289460" y="1492104"/>
                </a:cubicBezTo>
                <a:cubicBezTo>
                  <a:pt x="562480" y="1697595"/>
                  <a:pt x="1124251" y="1926505"/>
                  <a:pt x="1638739" y="2077462"/>
                </a:cubicBezTo>
                <a:cubicBezTo>
                  <a:pt x="2153227" y="2228419"/>
                  <a:pt x="3057399" y="2365369"/>
                  <a:pt x="3376385" y="2397848"/>
                </a:cubicBezTo>
              </a:path>
            </a:pathLst>
          </a:cu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8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8286BB-D595-5D22-54BF-85827532A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2" y="1036321"/>
            <a:ext cx="10826751" cy="1162158"/>
          </a:xfrm>
        </p:spPr>
        <p:txBody>
          <a:bodyPr/>
          <a:lstStyle/>
          <a:p>
            <a:r>
              <a:rPr lang="en-US" dirty="0"/>
              <a:t>L/D curve should be reasonably flat in the desired operating region</a:t>
            </a:r>
          </a:p>
          <a:p>
            <a:r>
              <a:rPr lang="en-US" dirty="0"/>
              <a:t>Target within 15% of (L/D)</a:t>
            </a:r>
            <a:r>
              <a:rPr lang="en-US" baseline="-25000" dirty="0"/>
              <a:t>des</a:t>
            </a:r>
            <a:r>
              <a:rPr lang="en-US" dirty="0"/>
              <a:t> within +/-15% of </a:t>
            </a:r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 dirty="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  <a:p>
            <a:endParaRPr lang="en-US" baseline="-25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097FC0-9630-233C-0E84-61497B3E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L/D Ratio in the Operating Region--Smooth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CE92B0-CB4F-71DF-F0B6-47078791B017}"/>
              </a:ext>
            </a:extLst>
          </p:cNvPr>
          <p:cNvCxnSpPr>
            <a:cxnSpLocks/>
          </p:cNvCxnSpPr>
          <p:nvPr/>
        </p:nvCxnSpPr>
        <p:spPr>
          <a:xfrm>
            <a:off x="1862876" y="2253496"/>
            <a:ext cx="0" cy="38840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6E8E14-BF17-33E8-295E-8EA2BC4DBF53}"/>
              </a:ext>
            </a:extLst>
          </p:cNvPr>
          <p:cNvCxnSpPr>
            <a:cxnSpLocks/>
          </p:cNvCxnSpPr>
          <p:nvPr/>
        </p:nvCxnSpPr>
        <p:spPr>
          <a:xfrm flipV="1">
            <a:off x="1862876" y="6137594"/>
            <a:ext cx="8062522" cy="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2F3A70-F44D-95F2-44C6-40F4B723D910}"/>
              </a:ext>
            </a:extLst>
          </p:cNvPr>
          <p:cNvSpPr>
            <a:spLocks/>
          </p:cNvSpPr>
          <p:nvPr/>
        </p:nvSpPr>
        <p:spPr>
          <a:xfrm>
            <a:off x="1235265" y="2165511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DEA70F8-071A-D998-10D8-7BE630BF771E}"/>
              </a:ext>
            </a:extLst>
          </p:cNvPr>
          <p:cNvSpPr/>
          <p:nvPr/>
        </p:nvSpPr>
        <p:spPr>
          <a:xfrm>
            <a:off x="1867824" y="2349049"/>
            <a:ext cx="7758584" cy="3778412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  <a:gd name="connsiteX0" fmla="*/ 4127179 w 4127179"/>
              <a:gd name="connsiteY0" fmla="*/ 238973 h 3684698"/>
              <a:gd name="connsiteX1" fmla="*/ 3706981 w 4127179"/>
              <a:gd name="connsiteY1" fmla="*/ 99128 h 3684698"/>
              <a:gd name="connsiteX2" fmla="*/ 3128502 w 4127179"/>
              <a:gd name="connsiteY2" fmla="*/ 357619 h 3684698"/>
              <a:gd name="connsiteX3" fmla="*/ 467504 w 4127179"/>
              <a:gd name="connsiteY3" fmla="*/ 3683976 h 3684698"/>
              <a:gd name="connsiteX4" fmla="*/ 0 w 4127179"/>
              <a:gd name="connsiteY4" fmla="*/ 3518646 h 3684698"/>
              <a:gd name="connsiteX0" fmla="*/ 4127179 w 4127179"/>
              <a:gd name="connsiteY0" fmla="*/ 228190 h 3507863"/>
              <a:gd name="connsiteX1" fmla="*/ 3706981 w 4127179"/>
              <a:gd name="connsiteY1" fmla="*/ 88345 h 3507863"/>
              <a:gd name="connsiteX2" fmla="*/ 3128502 w 4127179"/>
              <a:gd name="connsiteY2" fmla="*/ 346836 h 3507863"/>
              <a:gd name="connsiteX3" fmla="*/ 0 w 4127179"/>
              <a:gd name="connsiteY3" fmla="*/ 3507863 h 3507863"/>
              <a:gd name="connsiteX0" fmla="*/ 7419019 w 7419019"/>
              <a:gd name="connsiteY0" fmla="*/ 1402094 h 3567862"/>
              <a:gd name="connsiteX1" fmla="*/ 3706981 w 7419019"/>
              <a:gd name="connsiteY1" fmla="*/ 148344 h 3567862"/>
              <a:gd name="connsiteX2" fmla="*/ 3128502 w 7419019"/>
              <a:gd name="connsiteY2" fmla="*/ 406835 h 3567862"/>
              <a:gd name="connsiteX3" fmla="*/ 0 w 7419019"/>
              <a:gd name="connsiteY3" fmla="*/ 3567862 h 3567862"/>
              <a:gd name="connsiteX0" fmla="*/ 7419019 w 7419019"/>
              <a:gd name="connsiteY0" fmla="*/ 1349377 h 3515145"/>
              <a:gd name="connsiteX1" fmla="*/ 5494217 w 7419019"/>
              <a:gd name="connsiteY1" fmla="*/ 187067 h 3515145"/>
              <a:gd name="connsiteX2" fmla="*/ 3128502 w 7419019"/>
              <a:gd name="connsiteY2" fmla="*/ 354118 h 3515145"/>
              <a:gd name="connsiteX3" fmla="*/ 0 w 7419019"/>
              <a:gd name="connsiteY3" fmla="*/ 3515145 h 3515145"/>
              <a:gd name="connsiteX0" fmla="*/ 6911942 w 6911942"/>
              <a:gd name="connsiteY0" fmla="*/ 1360762 h 3701097"/>
              <a:gd name="connsiteX1" fmla="*/ 4987140 w 6911942"/>
              <a:gd name="connsiteY1" fmla="*/ 198452 h 3701097"/>
              <a:gd name="connsiteX2" fmla="*/ 2621425 w 6911942"/>
              <a:gd name="connsiteY2" fmla="*/ 365503 h 3701097"/>
              <a:gd name="connsiteX3" fmla="*/ 0 w 6911942"/>
              <a:gd name="connsiteY3" fmla="*/ 3701097 h 3701097"/>
              <a:gd name="connsiteX0" fmla="*/ 6911942 w 6911942"/>
              <a:gd name="connsiteY0" fmla="*/ 1360762 h 3701097"/>
              <a:gd name="connsiteX1" fmla="*/ 4987140 w 6911942"/>
              <a:gd name="connsiteY1" fmla="*/ 198452 h 3701097"/>
              <a:gd name="connsiteX2" fmla="*/ 2621425 w 6911942"/>
              <a:gd name="connsiteY2" fmla="*/ 365503 h 3701097"/>
              <a:gd name="connsiteX3" fmla="*/ 0 w 6911942"/>
              <a:gd name="connsiteY3" fmla="*/ 3701097 h 3701097"/>
              <a:gd name="connsiteX0" fmla="*/ 6911942 w 6911942"/>
              <a:gd name="connsiteY0" fmla="*/ 1372674 h 3713009"/>
              <a:gd name="connsiteX1" fmla="*/ 4987140 w 6911942"/>
              <a:gd name="connsiteY1" fmla="*/ 210364 h 3713009"/>
              <a:gd name="connsiteX2" fmla="*/ 2621425 w 6911942"/>
              <a:gd name="connsiteY2" fmla="*/ 377415 h 3713009"/>
              <a:gd name="connsiteX3" fmla="*/ 0 w 6911942"/>
              <a:gd name="connsiteY3" fmla="*/ 3713009 h 371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1942" h="3713009">
                <a:moveTo>
                  <a:pt x="6911942" y="1372674"/>
                </a:moveTo>
                <a:cubicBezTo>
                  <a:pt x="6772139" y="1292524"/>
                  <a:pt x="5610786" y="409491"/>
                  <a:pt x="4987140" y="210364"/>
                </a:cubicBezTo>
                <a:cubicBezTo>
                  <a:pt x="4363494" y="11237"/>
                  <a:pt x="3452615" y="-206359"/>
                  <a:pt x="2621425" y="377415"/>
                </a:cubicBezTo>
                <a:cubicBezTo>
                  <a:pt x="1790235" y="961189"/>
                  <a:pt x="452265" y="2830018"/>
                  <a:pt x="0" y="3713009"/>
                </a:cubicBezTo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5385-AC1D-8A4D-2573-8868158985BE}"/>
              </a:ext>
            </a:extLst>
          </p:cNvPr>
          <p:cNvSpPr txBox="1"/>
          <p:nvPr/>
        </p:nvSpPr>
        <p:spPr>
          <a:xfrm rot="16200000">
            <a:off x="1137085" y="378233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  <a:r>
              <a:rPr lang="en-US"/>
              <a:t> / C</a:t>
            </a:r>
            <a:r>
              <a:rPr lang="en-US" baseline="-25000"/>
              <a:t>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E8AC04-0AC3-77BB-AA4B-1F52A0A7A7A9}"/>
              </a:ext>
            </a:extLst>
          </p:cNvPr>
          <p:cNvCxnSpPr>
            <a:cxnSpLocks/>
          </p:cNvCxnSpPr>
          <p:nvPr/>
        </p:nvCxnSpPr>
        <p:spPr>
          <a:xfrm flipV="1">
            <a:off x="3582785" y="2344892"/>
            <a:ext cx="5680068" cy="1181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1B856-B99D-E797-A6AE-07FDD6F88ACE}"/>
              </a:ext>
            </a:extLst>
          </p:cNvPr>
          <p:cNvCxnSpPr>
            <a:cxnSpLocks/>
          </p:cNvCxnSpPr>
          <p:nvPr/>
        </p:nvCxnSpPr>
        <p:spPr>
          <a:xfrm>
            <a:off x="7647509" y="2625008"/>
            <a:ext cx="157391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AF6F3-8034-5442-99F3-2F16F8087CBE}"/>
              </a:ext>
            </a:extLst>
          </p:cNvPr>
          <p:cNvCxnSpPr>
            <a:cxnSpLocks/>
          </p:cNvCxnSpPr>
          <p:nvPr/>
        </p:nvCxnSpPr>
        <p:spPr>
          <a:xfrm>
            <a:off x="3759380" y="2380798"/>
            <a:ext cx="0" cy="30228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3A9570-BF61-AFE9-D80C-16149880FC55}"/>
              </a:ext>
            </a:extLst>
          </p:cNvPr>
          <p:cNvCxnSpPr>
            <a:cxnSpLocks/>
          </p:cNvCxnSpPr>
          <p:nvPr/>
        </p:nvCxnSpPr>
        <p:spPr>
          <a:xfrm flipV="1">
            <a:off x="3043365" y="2529812"/>
            <a:ext cx="634087" cy="3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D45EFE-7B17-79E5-A5F4-ABF357095E62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Target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766202-6201-0980-4D14-29EABDA92C7F}"/>
              </a:ext>
            </a:extLst>
          </p:cNvPr>
          <p:cNvSpPr txBox="1"/>
          <p:nvPr/>
        </p:nvSpPr>
        <p:spPr>
          <a:xfrm>
            <a:off x="9964763" y="594461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D45F74-FE45-F72D-6AA6-2629D61E2B3A}"/>
              </a:ext>
            </a:extLst>
          </p:cNvPr>
          <p:cNvSpPr txBox="1"/>
          <p:nvPr/>
        </p:nvSpPr>
        <p:spPr>
          <a:xfrm>
            <a:off x="6084602" y="613759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 dirty="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D52F33-CE3C-0A65-EBA0-8BFA67DB044C}"/>
              </a:ext>
            </a:extLst>
          </p:cNvPr>
          <p:cNvCxnSpPr>
            <a:cxnSpLocks/>
          </p:cNvCxnSpPr>
          <p:nvPr/>
        </p:nvCxnSpPr>
        <p:spPr>
          <a:xfrm flipV="1">
            <a:off x="6327920" y="2324772"/>
            <a:ext cx="0" cy="380756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009863C-BEF2-D351-B146-17695CA6B1AC}"/>
              </a:ext>
            </a:extLst>
          </p:cNvPr>
          <p:cNvSpPr txBox="1"/>
          <p:nvPr/>
        </p:nvSpPr>
        <p:spPr>
          <a:xfrm>
            <a:off x="4365798" y="614136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0.85 ⍺</a:t>
            </a:r>
            <a:r>
              <a:rPr lang="en-US" baseline="-25000" dirty="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7E818B-DE97-3528-1525-53804BF32B1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4874765" y="2753320"/>
            <a:ext cx="1631" cy="338804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60C23C-4CB3-7083-5AF8-DD602FA97F9F}"/>
              </a:ext>
            </a:extLst>
          </p:cNvPr>
          <p:cNvSpPr txBox="1"/>
          <p:nvPr/>
        </p:nvSpPr>
        <p:spPr>
          <a:xfrm>
            <a:off x="7111475" y="612928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1.15 ⍺</a:t>
            </a:r>
            <a:r>
              <a:rPr lang="en-US" baseline="-25000" dirty="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A894B6-739C-D926-AB4D-2A2627CBDFA2}"/>
              </a:ext>
            </a:extLst>
          </p:cNvPr>
          <p:cNvCxnSpPr>
            <a:cxnSpLocks/>
            <a:endCxn id="38" idx="4"/>
          </p:cNvCxnSpPr>
          <p:nvPr/>
        </p:nvCxnSpPr>
        <p:spPr>
          <a:xfrm flipV="1">
            <a:off x="7634157" y="2670728"/>
            <a:ext cx="0" cy="34668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147F3F0-D54B-971B-D8D2-DE339A8F97D7}"/>
              </a:ext>
            </a:extLst>
          </p:cNvPr>
          <p:cNvSpPr>
            <a:spLocks noChangeAspect="1"/>
          </p:cNvSpPr>
          <p:nvPr/>
        </p:nvSpPr>
        <p:spPr>
          <a:xfrm>
            <a:off x="6283068" y="229917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6890A3-B7CB-6F00-634F-63DB84C888D0}"/>
              </a:ext>
            </a:extLst>
          </p:cNvPr>
          <p:cNvSpPr>
            <a:spLocks noChangeAspect="1"/>
          </p:cNvSpPr>
          <p:nvPr/>
        </p:nvSpPr>
        <p:spPr>
          <a:xfrm>
            <a:off x="7588437" y="257928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F46F25-D359-CB4F-CBD7-02E2583AE613}"/>
              </a:ext>
            </a:extLst>
          </p:cNvPr>
          <p:cNvCxnSpPr>
            <a:cxnSpLocks/>
          </p:cNvCxnSpPr>
          <p:nvPr/>
        </p:nvCxnSpPr>
        <p:spPr>
          <a:xfrm>
            <a:off x="3582785" y="2699508"/>
            <a:ext cx="129361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E0D09D2-0621-AB30-777E-DDC663D2C8F8}"/>
              </a:ext>
            </a:extLst>
          </p:cNvPr>
          <p:cNvSpPr>
            <a:spLocks noChangeAspect="1"/>
          </p:cNvSpPr>
          <p:nvPr/>
        </p:nvSpPr>
        <p:spPr>
          <a:xfrm>
            <a:off x="4830676" y="266188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BAF69D-B1E2-CA27-6060-28904E6356A2}"/>
              </a:ext>
            </a:extLst>
          </p:cNvPr>
          <p:cNvSpPr txBox="1"/>
          <p:nvPr/>
        </p:nvSpPr>
        <p:spPr>
          <a:xfrm>
            <a:off x="2407049" y="28149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ΔL/D</a:t>
            </a:r>
            <a:endParaRPr lang="en-US" baseline="-2500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600991-F699-7054-303C-D10C4DCCFD31}"/>
              </a:ext>
            </a:extLst>
          </p:cNvPr>
          <p:cNvCxnSpPr>
            <a:cxnSpLocks/>
          </p:cNvCxnSpPr>
          <p:nvPr/>
        </p:nvCxnSpPr>
        <p:spPr>
          <a:xfrm>
            <a:off x="9115722" y="2365744"/>
            <a:ext cx="0" cy="2271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604B2C-EB73-B1B2-7186-E9E2FEDD849F}"/>
              </a:ext>
            </a:extLst>
          </p:cNvPr>
          <p:cNvCxnSpPr>
            <a:cxnSpLocks/>
          </p:cNvCxnSpPr>
          <p:nvPr/>
        </p:nvCxnSpPr>
        <p:spPr>
          <a:xfrm flipH="1" flipV="1">
            <a:off x="9210483" y="2499370"/>
            <a:ext cx="634087" cy="3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CE32BAF-4E90-F6A6-A75A-A446EFA37549}"/>
              </a:ext>
            </a:extLst>
          </p:cNvPr>
          <p:cNvSpPr txBox="1"/>
          <p:nvPr/>
        </p:nvSpPr>
        <p:spPr>
          <a:xfrm>
            <a:off x="9806448" y="271852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ΔL/D</a:t>
            </a:r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19345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44858-352C-E9B0-8611-EF961800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-Shape 48">
            <a:extLst>
              <a:ext uri="{FF2B5EF4-FFF2-40B4-BE49-F238E27FC236}">
                <a16:creationId xmlns:a16="http://schemas.microsoft.com/office/drawing/2014/main" id="{DFD2A5EF-3EC5-D181-C563-683B7AAE8707}"/>
              </a:ext>
            </a:extLst>
          </p:cNvPr>
          <p:cNvSpPr/>
          <p:nvPr/>
        </p:nvSpPr>
        <p:spPr>
          <a:xfrm rot="10800000" flipV="1">
            <a:off x="87443" y="2936022"/>
            <a:ext cx="12052592" cy="3598472"/>
          </a:xfrm>
          <a:prstGeom prst="corner">
            <a:avLst>
              <a:gd name="adj1" fmla="val 73112"/>
              <a:gd name="adj2" fmla="val 245619"/>
            </a:avLst>
          </a:prstGeom>
          <a:solidFill>
            <a:srgbClr val="F67A00">
              <a:alpha val="11232"/>
            </a:srgbClr>
          </a:solidFill>
          <a:ln w="28575">
            <a:solidFill>
              <a:srgbClr val="F67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-Shape 47">
            <a:extLst>
              <a:ext uri="{FF2B5EF4-FFF2-40B4-BE49-F238E27FC236}">
                <a16:creationId xmlns:a16="http://schemas.microsoft.com/office/drawing/2014/main" id="{E30694C5-F533-C12C-513F-AD8F603E4460}"/>
              </a:ext>
            </a:extLst>
          </p:cNvPr>
          <p:cNvSpPr/>
          <p:nvPr/>
        </p:nvSpPr>
        <p:spPr>
          <a:xfrm flipV="1">
            <a:off x="100013" y="855433"/>
            <a:ext cx="12052592" cy="2771170"/>
          </a:xfrm>
          <a:prstGeom prst="corner">
            <a:avLst>
              <a:gd name="adj1" fmla="val 73112"/>
              <a:gd name="adj2" fmla="val 106269"/>
            </a:avLst>
          </a:prstGeom>
          <a:solidFill>
            <a:srgbClr val="006633">
              <a:alpha val="11232"/>
            </a:srgbClr>
          </a:solidFill>
          <a:ln w="28575">
            <a:solidFill>
              <a:srgbClr val="0066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EF6E-2BDD-2BBE-8959-8A8E64A6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also access issues for many of the best airfoils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F50754-3AAF-14A1-5073-EEFC58E1F279}"/>
              </a:ext>
            </a:extLst>
          </p:cNvPr>
          <p:cNvSpPr/>
          <p:nvPr/>
        </p:nvSpPr>
        <p:spPr>
          <a:xfrm>
            <a:off x="3484139" y="2992890"/>
            <a:ext cx="3613332" cy="1728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A510BFF-F472-19CE-1E9B-F7A0A47B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89" y="2955106"/>
            <a:ext cx="3625882" cy="18129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26CAD3F-EEAA-D8BE-5FF3-40DEF6444F22}"/>
              </a:ext>
            </a:extLst>
          </p:cNvPr>
          <p:cNvSpPr txBox="1"/>
          <p:nvPr/>
        </p:nvSpPr>
        <p:spPr>
          <a:xfrm>
            <a:off x="7862919" y="3549207"/>
            <a:ext cx="351166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67A00"/>
                </a:solidFill>
              </a:rPr>
              <a:t>Not Open Source</a:t>
            </a:r>
          </a:p>
          <a:p>
            <a:pPr algn="ctr"/>
            <a:r>
              <a:rPr lang="en-US" sz="1400" dirty="0">
                <a:solidFill>
                  <a:srgbClr val="F67A00"/>
                </a:solidFill>
              </a:rPr>
              <a:t>(approximated from images in the literature)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5E3D0C-1557-5766-F3C6-703F391FD0B4}"/>
              </a:ext>
            </a:extLst>
          </p:cNvPr>
          <p:cNvSpPr/>
          <p:nvPr/>
        </p:nvSpPr>
        <p:spPr>
          <a:xfrm>
            <a:off x="172617" y="922072"/>
            <a:ext cx="3869913" cy="18665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D4D39C-DCEA-2BDD-06F1-4F4BDD2F7BF4}"/>
              </a:ext>
            </a:extLst>
          </p:cNvPr>
          <p:cNvSpPr/>
          <p:nvPr/>
        </p:nvSpPr>
        <p:spPr>
          <a:xfrm>
            <a:off x="4161368" y="926287"/>
            <a:ext cx="3942504" cy="18665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B0CC72-2969-D85B-F1C0-AC8F8C7146CC}"/>
              </a:ext>
            </a:extLst>
          </p:cNvPr>
          <p:cNvSpPr/>
          <p:nvPr/>
        </p:nvSpPr>
        <p:spPr>
          <a:xfrm>
            <a:off x="8239006" y="922071"/>
            <a:ext cx="3869913" cy="18665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07EC5F-C779-F759-B362-A8D392CC7D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35" y="870933"/>
            <a:ext cx="3988470" cy="199423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05A7984-C697-BED4-A991-02B1015614EA}"/>
              </a:ext>
            </a:extLst>
          </p:cNvPr>
          <p:cNvSpPr txBox="1"/>
          <p:nvPr/>
        </p:nvSpPr>
        <p:spPr>
          <a:xfrm>
            <a:off x="511491" y="3028890"/>
            <a:ext cx="212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6633"/>
                </a:solidFill>
              </a:rPr>
              <a:t>Fully Open Source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2B9F419-74DD-DAAB-6C4D-DE2A6EE37C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" y="870933"/>
            <a:ext cx="3988470" cy="19942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B16C5AA-CD0D-8020-855D-E666CF06C0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01" y="870933"/>
            <a:ext cx="3988470" cy="199423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5E3D5C5-4E6E-F54C-0262-F642A0F57F40}"/>
              </a:ext>
            </a:extLst>
          </p:cNvPr>
          <p:cNvSpPr/>
          <p:nvPr/>
        </p:nvSpPr>
        <p:spPr>
          <a:xfrm>
            <a:off x="317740" y="4738466"/>
            <a:ext cx="3613332" cy="1728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849769-66BB-536B-7091-97058C3D0D31}"/>
              </a:ext>
            </a:extLst>
          </p:cNvPr>
          <p:cNvSpPr/>
          <p:nvPr/>
        </p:nvSpPr>
        <p:spPr>
          <a:xfrm>
            <a:off x="8357636" y="4738466"/>
            <a:ext cx="3613332" cy="1728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B189B7-7423-3F02-5B2D-9030C748182C}"/>
              </a:ext>
            </a:extLst>
          </p:cNvPr>
          <p:cNvSpPr/>
          <p:nvPr/>
        </p:nvSpPr>
        <p:spPr>
          <a:xfrm>
            <a:off x="4344389" y="4738466"/>
            <a:ext cx="3613332" cy="1728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9E08642-17CC-E0F2-A97C-FB7B1817C27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1" y="4721554"/>
            <a:ext cx="3625882" cy="18129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817178-5927-3242-BAA3-B9CB1BC6669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59" y="4721553"/>
            <a:ext cx="3625882" cy="18129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E160EC1-CE1B-BB14-1237-194607F78A6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29" y="4721553"/>
            <a:ext cx="3625882" cy="18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55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8286BB-D595-5D22-54BF-85827532A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2" y="1036321"/>
            <a:ext cx="10826751" cy="1162158"/>
          </a:xfrm>
        </p:spPr>
        <p:txBody>
          <a:bodyPr/>
          <a:lstStyle/>
          <a:p>
            <a:r>
              <a:rPr lang="en-US" dirty="0"/>
              <a:t>Same as before, but for rough airfoil</a:t>
            </a:r>
          </a:p>
          <a:p>
            <a:r>
              <a:rPr lang="en-US" dirty="0"/>
              <a:t>Target within 5% of (L/D)</a:t>
            </a:r>
            <a:r>
              <a:rPr lang="en-US" baseline="-25000" dirty="0"/>
              <a:t>des</a:t>
            </a:r>
            <a:r>
              <a:rPr lang="en-US" dirty="0"/>
              <a:t> within +/-15% of </a:t>
            </a:r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 dirty="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  <a:p>
            <a:endParaRPr lang="en-US" baseline="-25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097FC0-9630-233C-0E84-61497B3E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L/D Ratio in the Operating Region--Rough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CE92B0-CB4F-71DF-F0B6-47078791B017}"/>
              </a:ext>
            </a:extLst>
          </p:cNvPr>
          <p:cNvCxnSpPr>
            <a:cxnSpLocks/>
          </p:cNvCxnSpPr>
          <p:nvPr/>
        </p:nvCxnSpPr>
        <p:spPr>
          <a:xfrm>
            <a:off x="1862876" y="2253496"/>
            <a:ext cx="0" cy="38840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6E8E14-BF17-33E8-295E-8EA2BC4DBF53}"/>
              </a:ext>
            </a:extLst>
          </p:cNvPr>
          <p:cNvCxnSpPr>
            <a:cxnSpLocks/>
          </p:cNvCxnSpPr>
          <p:nvPr/>
        </p:nvCxnSpPr>
        <p:spPr>
          <a:xfrm flipV="1">
            <a:off x="1862876" y="6137594"/>
            <a:ext cx="8062522" cy="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2F3A70-F44D-95F2-44C6-40F4B723D910}"/>
              </a:ext>
            </a:extLst>
          </p:cNvPr>
          <p:cNvSpPr>
            <a:spLocks/>
          </p:cNvSpPr>
          <p:nvPr/>
        </p:nvSpPr>
        <p:spPr>
          <a:xfrm>
            <a:off x="1235265" y="2165511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DEA70F8-071A-D998-10D8-7BE630BF771E}"/>
              </a:ext>
            </a:extLst>
          </p:cNvPr>
          <p:cNvSpPr/>
          <p:nvPr/>
        </p:nvSpPr>
        <p:spPr>
          <a:xfrm>
            <a:off x="1867824" y="2349049"/>
            <a:ext cx="7758584" cy="3778412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  <a:gd name="connsiteX0" fmla="*/ 4127179 w 4127179"/>
              <a:gd name="connsiteY0" fmla="*/ 238973 h 3684698"/>
              <a:gd name="connsiteX1" fmla="*/ 3706981 w 4127179"/>
              <a:gd name="connsiteY1" fmla="*/ 99128 h 3684698"/>
              <a:gd name="connsiteX2" fmla="*/ 3128502 w 4127179"/>
              <a:gd name="connsiteY2" fmla="*/ 357619 h 3684698"/>
              <a:gd name="connsiteX3" fmla="*/ 467504 w 4127179"/>
              <a:gd name="connsiteY3" fmla="*/ 3683976 h 3684698"/>
              <a:gd name="connsiteX4" fmla="*/ 0 w 4127179"/>
              <a:gd name="connsiteY4" fmla="*/ 3518646 h 3684698"/>
              <a:gd name="connsiteX0" fmla="*/ 4127179 w 4127179"/>
              <a:gd name="connsiteY0" fmla="*/ 228190 h 3507863"/>
              <a:gd name="connsiteX1" fmla="*/ 3706981 w 4127179"/>
              <a:gd name="connsiteY1" fmla="*/ 88345 h 3507863"/>
              <a:gd name="connsiteX2" fmla="*/ 3128502 w 4127179"/>
              <a:gd name="connsiteY2" fmla="*/ 346836 h 3507863"/>
              <a:gd name="connsiteX3" fmla="*/ 0 w 4127179"/>
              <a:gd name="connsiteY3" fmla="*/ 3507863 h 3507863"/>
              <a:gd name="connsiteX0" fmla="*/ 7419019 w 7419019"/>
              <a:gd name="connsiteY0" fmla="*/ 1402094 h 3567862"/>
              <a:gd name="connsiteX1" fmla="*/ 3706981 w 7419019"/>
              <a:gd name="connsiteY1" fmla="*/ 148344 h 3567862"/>
              <a:gd name="connsiteX2" fmla="*/ 3128502 w 7419019"/>
              <a:gd name="connsiteY2" fmla="*/ 406835 h 3567862"/>
              <a:gd name="connsiteX3" fmla="*/ 0 w 7419019"/>
              <a:gd name="connsiteY3" fmla="*/ 3567862 h 3567862"/>
              <a:gd name="connsiteX0" fmla="*/ 7419019 w 7419019"/>
              <a:gd name="connsiteY0" fmla="*/ 1349377 h 3515145"/>
              <a:gd name="connsiteX1" fmla="*/ 5494217 w 7419019"/>
              <a:gd name="connsiteY1" fmla="*/ 187067 h 3515145"/>
              <a:gd name="connsiteX2" fmla="*/ 3128502 w 7419019"/>
              <a:gd name="connsiteY2" fmla="*/ 354118 h 3515145"/>
              <a:gd name="connsiteX3" fmla="*/ 0 w 7419019"/>
              <a:gd name="connsiteY3" fmla="*/ 3515145 h 3515145"/>
              <a:gd name="connsiteX0" fmla="*/ 6911942 w 6911942"/>
              <a:gd name="connsiteY0" fmla="*/ 1360762 h 3701097"/>
              <a:gd name="connsiteX1" fmla="*/ 4987140 w 6911942"/>
              <a:gd name="connsiteY1" fmla="*/ 198452 h 3701097"/>
              <a:gd name="connsiteX2" fmla="*/ 2621425 w 6911942"/>
              <a:gd name="connsiteY2" fmla="*/ 365503 h 3701097"/>
              <a:gd name="connsiteX3" fmla="*/ 0 w 6911942"/>
              <a:gd name="connsiteY3" fmla="*/ 3701097 h 3701097"/>
              <a:gd name="connsiteX0" fmla="*/ 6911942 w 6911942"/>
              <a:gd name="connsiteY0" fmla="*/ 1360762 h 3701097"/>
              <a:gd name="connsiteX1" fmla="*/ 4987140 w 6911942"/>
              <a:gd name="connsiteY1" fmla="*/ 198452 h 3701097"/>
              <a:gd name="connsiteX2" fmla="*/ 2621425 w 6911942"/>
              <a:gd name="connsiteY2" fmla="*/ 365503 h 3701097"/>
              <a:gd name="connsiteX3" fmla="*/ 0 w 6911942"/>
              <a:gd name="connsiteY3" fmla="*/ 3701097 h 3701097"/>
              <a:gd name="connsiteX0" fmla="*/ 6911942 w 6911942"/>
              <a:gd name="connsiteY0" fmla="*/ 1372674 h 3713009"/>
              <a:gd name="connsiteX1" fmla="*/ 4987140 w 6911942"/>
              <a:gd name="connsiteY1" fmla="*/ 210364 h 3713009"/>
              <a:gd name="connsiteX2" fmla="*/ 2621425 w 6911942"/>
              <a:gd name="connsiteY2" fmla="*/ 377415 h 3713009"/>
              <a:gd name="connsiteX3" fmla="*/ 0 w 6911942"/>
              <a:gd name="connsiteY3" fmla="*/ 3713009 h 371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1942" h="3713009">
                <a:moveTo>
                  <a:pt x="6911942" y="1372674"/>
                </a:moveTo>
                <a:cubicBezTo>
                  <a:pt x="6772139" y="1292524"/>
                  <a:pt x="5610786" y="409491"/>
                  <a:pt x="4987140" y="210364"/>
                </a:cubicBezTo>
                <a:cubicBezTo>
                  <a:pt x="4363494" y="11237"/>
                  <a:pt x="3452615" y="-206359"/>
                  <a:pt x="2621425" y="377415"/>
                </a:cubicBezTo>
                <a:cubicBezTo>
                  <a:pt x="1790235" y="961189"/>
                  <a:pt x="452265" y="2830018"/>
                  <a:pt x="0" y="3713009"/>
                </a:cubicBezTo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5385-AC1D-8A4D-2573-8868158985BE}"/>
              </a:ext>
            </a:extLst>
          </p:cNvPr>
          <p:cNvSpPr txBox="1"/>
          <p:nvPr/>
        </p:nvSpPr>
        <p:spPr>
          <a:xfrm rot="16200000">
            <a:off x="1137085" y="378233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  <a:r>
              <a:rPr lang="en-US"/>
              <a:t> / C</a:t>
            </a:r>
            <a:r>
              <a:rPr lang="en-US" baseline="-25000"/>
              <a:t>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E8AC04-0AC3-77BB-AA4B-1F52A0A7A7A9}"/>
              </a:ext>
            </a:extLst>
          </p:cNvPr>
          <p:cNvCxnSpPr>
            <a:cxnSpLocks/>
          </p:cNvCxnSpPr>
          <p:nvPr/>
        </p:nvCxnSpPr>
        <p:spPr>
          <a:xfrm flipV="1">
            <a:off x="3582785" y="2895148"/>
            <a:ext cx="5680068" cy="1181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C1B856-B99D-E797-A6AE-07FDD6F88ACE}"/>
              </a:ext>
            </a:extLst>
          </p:cNvPr>
          <p:cNvCxnSpPr>
            <a:cxnSpLocks/>
          </p:cNvCxnSpPr>
          <p:nvPr/>
        </p:nvCxnSpPr>
        <p:spPr>
          <a:xfrm>
            <a:off x="7647509" y="3142896"/>
            <a:ext cx="1573919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AF6F3-8034-5442-99F3-2F16F8087CBE}"/>
              </a:ext>
            </a:extLst>
          </p:cNvPr>
          <p:cNvCxnSpPr>
            <a:cxnSpLocks/>
          </p:cNvCxnSpPr>
          <p:nvPr/>
        </p:nvCxnSpPr>
        <p:spPr>
          <a:xfrm>
            <a:off x="3759380" y="2933009"/>
            <a:ext cx="0" cy="24981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3A9570-BF61-AFE9-D80C-16149880FC55}"/>
              </a:ext>
            </a:extLst>
          </p:cNvPr>
          <p:cNvCxnSpPr>
            <a:cxnSpLocks/>
          </p:cNvCxnSpPr>
          <p:nvPr/>
        </p:nvCxnSpPr>
        <p:spPr>
          <a:xfrm flipV="1">
            <a:off x="3043365" y="3063884"/>
            <a:ext cx="634087" cy="3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D45EFE-7B17-79E5-A5F4-ABF357095E62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Target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766202-6201-0980-4D14-29EABDA92C7F}"/>
              </a:ext>
            </a:extLst>
          </p:cNvPr>
          <p:cNvSpPr txBox="1"/>
          <p:nvPr/>
        </p:nvSpPr>
        <p:spPr>
          <a:xfrm>
            <a:off x="9964763" y="594461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7E818B-DE97-3528-1525-53804BF32B10}"/>
              </a:ext>
            </a:extLst>
          </p:cNvPr>
          <p:cNvCxnSpPr>
            <a:cxnSpLocks/>
            <a:endCxn id="37" idx="4"/>
          </p:cNvCxnSpPr>
          <p:nvPr/>
        </p:nvCxnSpPr>
        <p:spPr>
          <a:xfrm flipH="1" flipV="1">
            <a:off x="4876396" y="3246932"/>
            <a:ext cx="23244" cy="288234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A894B6-739C-D926-AB4D-2A2627CBDFA2}"/>
              </a:ext>
            </a:extLst>
          </p:cNvPr>
          <p:cNvCxnSpPr>
            <a:cxnSpLocks/>
            <a:endCxn id="38" idx="4"/>
          </p:cNvCxnSpPr>
          <p:nvPr/>
        </p:nvCxnSpPr>
        <p:spPr>
          <a:xfrm flipV="1">
            <a:off x="7634157" y="3188616"/>
            <a:ext cx="0" cy="294514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F46F25-D359-CB4F-CBD7-02E2583AE613}"/>
              </a:ext>
            </a:extLst>
          </p:cNvPr>
          <p:cNvCxnSpPr>
            <a:cxnSpLocks/>
          </p:cNvCxnSpPr>
          <p:nvPr/>
        </p:nvCxnSpPr>
        <p:spPr>
          <a:xfrm>
            <a:off x="3582785" y="3201212"/>
            <a:ext cx="129361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2BAF69D-B1E2-CA27-6060-28904E6356A2}"/>
              </a:ext>
            </a:extLst>
          </p:cNvPr>
          <p:cNvSpPr txBox="1"/>
          <p:nvPr/>
        </p:nvSpPr>
        <p:spPr>
          <a:xfrm>
            <a:off x="2407049" y="334904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ΔL/D</a:t>
            </a:r>
            <a:endParaRPr lang="en-US" baseline="-2500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600991-F699-7054-303C-D10C4DCCFD31}"/>
              </a:ext>
            </a:extLst>
          </p:cNvPr>
          <p:cNvCxnSpPr>
            <a:cxnSpLocks/>
          </p:cNvCxnSpPr>
          <p:nvPr/>
        </p:nvCxnSpPr>
        <p:spPr>
          <a:xfrm>
            <a:off x="9115722" y="2918231"/>
            <a:ext cx="0" cy="20646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604B2C-EB73-B1B2-7186-E9E2FEDD849F}"/>
              </a:ext>
            </a:extLst>
          </p:cNvPr>
          <p:cNvCxnSpPr>
            <a:cxnSpLocks/>
          </p:cNvCxnSpPr>
          <p:nvPr/>
        </p:nvCxnSpPr>
        <p:spPr>
          <a:xfrm flipH="1" flipV="1">
            <a:off x="9202391" y="3033442"/>
            <a:ext cx="634087" cy="3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CE32BAF-4E90-F6A6-A75A-A446EFA37549}"/>
              </a:ext>
            </a:extLst>
          </p:cNvPr>
          <p:cNvSpPr txBox="1"/>
          <p:nvPr/>
        </p:nvSpPr>
        <p:spPr>
          <a:xfrm>
            <a:off x="9798356" y="325259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ΔL/D</a:t>
            </a:r>
            <a:endParaRPr lang="en-US" baseline="-250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A8B28BB-CC89-9D5A-6DB6-1F8C33933D75}"/>
              </a:ext>
            </a:extLst>
          </p:cNvPr>
          <p:cNvSpPr/>
          <p:nvPr/>
        </p:nvSpPr>
        <p:spPr>
          <a:xfrm>
            <a:off x="1867824" y="2907009"/>
            <a:ext cx="7758584" cy="3227147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  <a:gd name="connsiteX0" fmla="*/ 4127179 w 4127179"/>
              <a:gd name="connsiteY0" fmla="*/ 238973 h 3684698"/>
              <a:gd name="connsiteX1" fmla="*/ 3706981 w 4127179"/>
              <a:gd name="connsiteY1" fmla="*/ 99128 h 3684698"/>
              <a:gd name="connsiteX2" fmla="*/ 3128502 w 4127179"/>
              <a:gd name="connsiteY2" fmla="*/ 357619 h 3684698"/>
              <a:gd name="connsiteX3" fmla="*/ 467504 w 4127179"/>
              <a:gd name="connsiteY3" fmla="*/ 3683976 h 3684698"/>
              <a:gd name="connsiteX4" fmla="*/ 0 w 4127179"/>
              <a:gd name="connsiteY4" fmla="*/ 3518646 h 3684698"/>
              <a:gd name="connsiteX0" fmla="*/ 4127179 w 4127179"/>
              <a:gd name="connsiteY0" fmla="*/ 228190 h 3507863"/>
              <a:gd name="connsiteX1" fmla="*/ 3706981 w 4127179"/>
              <a:gd name="connsiteY1" fmla="*/ 88345 h 3507863"/>
              <a:gd name="connsiteX2" fmla="*/ 3128502 w 4127179"/>
              <a:gd name="connsiteY2" fmla="*/ 346836 h 3507863"/>
              <a:gd name="connsiteX3" fmla="*/ 0 w 4127179"/>
              <a:gd name="connsiteY3" fmla="*/ 3507863 h 3507863"/>
              <a:gd name="connsiteX0" fmla="*/ 7419019 w 7419019"/>
              <a:gd name="connsiteY0" fmla="*/ 1402094 h 3567862"/>
              <a:gd name="connsiteX1" fmla="*/ 3706981 w 7419019"/>
              <a:gd name="connsiteY1" fmla="*/ 148344 h 3567862"/>
              <a:gd name="connsiteX2" fmla="*/ 3128502 w 7419019"/>
              <a:gd name="connsiteY2" fmla="*/ 406835 h 3567862"/>
              <a:gd name="connsiteX3" fmla="*/ 0 w 7419019"/>
              <a:gd name="connsiteY3" fmla="*/ 3567862 h 3567862"/>
              <a:gd name="connsiteX0" fmla="*/ 7419019 w 7419019"/>
              <a:gd name="connsiteY0" fmla="*/ 1349377 h 3515145"/>
              <a:gd name="connsiteX1" fmla="*/ 5494217 w 7419019"/>
              <a:gd name="connsiteY1" fmla="*/ 187067 h 3515145"/>
              <a:gd name="connsiteX2" fmla="*/ 3128502 w 7419019"/>
              <a:gd name="connsiteY2" fmla="*/ 354118 h 3515145"/>
              <a:gd name="connsiteX3" fmla="*/ 0 w 7419019"/>
              <a:gd name="connsiteY3" fmla="*/ 3515145 h 3515145"/>
              <a:gd name="connsiteX0" fmla="*/ 6911942 w 6911942"/>
              <a:gd name="connsiteY0" fmla="*/ 1360762 h 3701097"/>
              <a:gd name="connsiteX1" fmla="*/ 4987140 w 6911942"/>
              <a:gd name="connsiteY1" fmla="*/ 198452 h 3701097"/>
              <a:gd name="connsiteX2" fmla="*/ 2621425 w 6911942"/>
              <a:gd name="connsiteY2" fmla="*/ 365503 h 3701097"/>
              <a:gd name="connsiteX3" fmla="*/ 0 w 6911942"/>
              <a:gd name="connsiteY3" fmla="*/ 3701097 h 3701097"/>
              <a:gd name="connsiteX0" fmla="*/ 6911942 w 6911942"/>
              <a:gd name="connsiteY0" fmla="*/ 1360762 h 3701097"/>
              <a:gd name="connsiteX1" fmla="*/ 4987140 w 6911942"/>
              <a:gd name="connsiteY1" fmla="*/ 198452 h 3701097"/>
              <a:gd name="connsiteX2" fmla="*/ 2621425 w 6911942"/>
              <a:gd name="connsiteY2" fmla="*/ 365503 h 3701097"/>
              <a:gd name="connsiteX3" fmla="*/ 0 w 6911942"/>
              <a:gd name="connsiteY3" fmla="*/ 3701097 h 3701097"/>
              <a:gd name="connsiteX0" fmla="*/ 6911942 w 6911942"/>
              <a:gd name="connsiteY0" fmla="*/ 1372674 h 3713009"/>
              <a:gd name="connsiteX1" fmla="*/ 4987140 w 6911942"/>
              <a:gd name="connsiteY1" fmla="*/ 210364 h 3713009"/>
              <a:gd name="connsiteX2" fmla="*/ 2621425 w 6911942"/>
              <a:gd name="connsiteY2" fmla="*/ 377415 h 3713009"/>
              <a:gd name="connsiteX3" fmla="*/ 0 w 6911942"/>
              <a:gd name="connsiteY3" fmla="*/ 3713009 h 371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1942" h="3713009">
                <a:moveTo>
                  <a:pt x="6911942" y="1372674"/>
                </a:moveTo>
                <a:cubicBezTo>
                  <a:pt x="6772139" y="1292524"/>
                  <a:pt x="5610786" y="409491"/>
                  <a:pt x="4987140" y="210364"/>
                </a:cubicBezTo>
                <a:cubicBezTo>
                  <a:pt x="4363494" y="11237"/>
                  <a:pt x="3452615" y="-206359"/>
                  <a:pt x="2621425" y="377415"/>
                </a:cubicBezTo>
                <a:cubicBezTo>
                  <a:pt x="1790235" y="961189"/>
                  <a:pt x="452265" y="2830018"/>
                  <a:pt x="0" y="3713009"/>
                </a:cubicBezTo>
              </a:path>
            </a:pathLst>
          </a:custGeom>
          <a:noFill/>
          <a:ln w="190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147F3F0-D54B-971B-D8D2-DE339A8F97D7}"/>
              </a:ext>
            </a:extLst>
          </p:cNvPr>
          <p:cNvSpPr>
            <a:spLocks noChangeAspect="1"/>
          </p:cNvSpPr>
          <p:nvPr/>
        </p:nvSpPr>
        <p:spPr>
          <a:xfrm>
            <a:off x="6283068" y="2865612"/>
            <a:ext cx="91440" cy="9144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6890A3-B7CB-6F00-634F-63DB84C888D0}"/>
              </a:ext>
            </a:extLst>
          </p:cNvPr>
          <p:cNvSpPr>
            <a:spLocks noChangeAspect="1"/>
          </p:cNvSpPr>
          <p:nvPr/>
        </p:nvSpPr>
        <p:spPr>
          <a:xfrm>
            <a:off x="7588437" y="3097176"/>
            <a:ext cx="91440" cy="9144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E0D09D2-0621-AB30-777E-DDC663D2C8F8}"/>
              </a:ext>
            </a:extLst>
          </p:cNvPr>
          <p:cNvSpPr>
            <a:spLocks noChangeAspect="1"/>
          </p:cNvSpPr>
          <p:nvPr/>
        </p:nvSpPr>
        <p:spPr>
          <a:xfrm>
            <a:off x="4830676" y="3155492"/>
            <a:ext cx="91440" cy="9144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C144CC-198A-AF48-E091-0F84CE19A0FB}"/>
              </a:ext>
            </a:extLst>
          </p:cNvPr>
          <p:cNvCxnSpPr>
            <a:cxnSpLocks/>
          </p:cNvCxnSpPr>
          <p:nvPr/>
        </p:nvCxnSpPr>
        <p:spPr>
          <a:xfrm flipV="1">
            <a:off x="6327920" y="2324772"/>
            <a:ext cx="0" cy="380756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5C002ED-B93F-7960-ADD3-5B4F06513254}"/>
              </a:ext>
            </a:extLst>
          </p:cNvPr>
          <p:cNvSpPr>
            <a:spLocks noChangeAspect="1"/>
          </p:cNvSpPr>
          <p:nvPr/>
        </p:nvSpPr>
        <p:spPr>
          <a:xfrm>
            <a:off x="6283068" y="229917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D5EDF-30B1-E316-04C1-EE7F8CCC4620}"/>
              </a:ext>
            </a:extLst>
          </p:cNvPr>
          <p:cNvSpPr txBox="1"/>
          <p:nvPr/>
        </p:nvSpPr>
        <p:spPr>
          <a:xfrm>
            <a:off x="6084602" y="613759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 dirty="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00C3CE-CFA1-6DC1-026B-FD82035C228F}"/>
              </a:ext>
            </a:extLst>
          </p:cNvPr>
          <p:cNvSpPr txBox="1"/>
          <p:nvPr/>
        </p:nvSpPr>
        <p:spPr>
          <a:xfrm>
            <a:off x="4365798" y="614136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0.85 ⍺</a:t>
            </a:r>
            <a:r>
              <a:rPr lang="en-US" baseline="-25000" dirty="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D66B6D-830F-413A-A388-B0E7C55D1892}"/>
              </a:ext>
            </a:extLst>
          </p:cNvPr>
          <p:cNvSpPr txBox="1"/>
          <p:nvPr/>
        </p:nvSpPr>
        <p:spPr>
          <a:xfrm>
            <a:off x="7111475" y="612928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1.15 ⍺</a:t>
            </a:r>
            <a:r>
              <a:rPr lang="en-US" baseline="-25000" dirty="0">
                <a:latin typeface="Aptos" panose="020B0004020202020204" pitchFamily="34" charset="0"/>
                <a:cs typeface="Arial" panose="020B0604020202020204" pitchFamily="34" charset="0"/>
              </a:rPr>
              <a:t>des</a:t>
            </a:r>
          </a:p>
        </p:txBody>
      </p:sp>
    </p:spTree>
    <p:extLst>
      <p:ext uri="{BB962C8B-B14F-4D97-AF65-F5344CB8AC3E}">
        <p14:creationId xmlns:p14="http://schemas.microsoft.com/office/powerpoint/2010/main" val="888836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19952-9319-C1D8-B764-DA5FCFFBD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Post-stall slope is a major factor in blade fatigue</a:t>
            </a:r>
          </a:p>
          <a:p>
            <a:r>
              <a:rPr lang="en-US"/>
              <a:t>Should be minimized, but will only be used as a final selection criteria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42E1FD-0280-AB0C-3115-6EE7F65B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Post-Stall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5B637-5575-FCE6-0C4B-B20F465BE7E3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Human Selection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C42F95-BACB-3A42-8806-842D09FC5689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3034969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509E79-D495-DCFA-A605-574E3370AA0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794689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D527545-50BE-A1B4-0EDC-F3D22A6F0E1C}"/>
              </a:ext>
            </a:extLst>
          </p:cNvPr>
          <p:cNvSpPr>
            <a:spLocks/>
          </p:cNvSpPr>
          <p:nvPr/>
        </p:nvSpPr>
        <p:spPr>
          <a:xfrm>
            <a:off x="794689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32A6D3-0E38-8CE4-740D-9E41F5EA223A}"/>
              </a:ext>
            </a:extLst>
          </p:cNvPr>
          <p:cNvCxnSpPr>
            <a:cxnSpLocks/>
          </p:cNvCxnSpPr>
          <p:nvPr/>
        </p:nvCxnSpPr>
        <p:spPr>
          <a:xfrm>
            <a:off x="6514130" y="2356705"/>
            <a:ext cx="0" cy="411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F7D629-C2DF-2750-601C-3D7535122B71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6514130" y="4414105"/>
            <a:ext cx="4480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F44BEF9-3557-B5F5-37A4-5689F684578E}"/>
              </a:ext>
            </a:extLst>
          </p:cNvPr>
          <p:cNvSpPr>
            <a:spLocks/>
          </p:cNvSpPr>
          <p:nvPr/>
        </p:nvSpPr>
        <p:spPr>
          <a:xfrm>
            <a:off x="6514130" y="2356705"/>
            <a:ext cx="4480560" cy="411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D403AB1-7BE4-4BEB-9A93-F351D2AA7C71}"/>
              </a:ext>
            </a:extLst>
          </p:cNvPr>
          <p:cNvSpPr/>
          <p:nvPr/>
        </p:nvSpPr>
        <p:spPr>
          <a:xfrm>
            <a:off x="979661" y="2653196"/>
            <a:ext cx="4127179" cy="3587607"/>
          </a:xfrm>
          <a:custGeom>
            <a:avLst/>
            <a:gdLst>
              <a:gd name="connsiteX0" fmla="*/ 4100052 w 4100052"/>
              <a:gd name="connsiteY0" fmla="*/ 313596 h 3755298"/>
              <a:gd name="connsiteX1" fmla="*/ 3716594 w 4100052"/>
              <a:gd name="connsiteY1" fmla="*/ 18629 h 3755298"/>
              <a:gd name="connsiteX2" fmla="*/ 3134033 w 4100052"/>
              <a:gd name="connsiteY2" fmla="*/ 387338 h 3755298"/>
              <a:gd name="connsiteX3" fmla="*/ 1113504 w 4100052"/>
              <a:gd name="connsiteY3" fmla="*/ 3219029 h 3755298"/>
              <a:gd name="connsiteX4" fmla="*/ 560439 w 4100052"/>
              <a:gd name="connsiteY4" fmla="*/ 3749971 h 3755298"/>
              <a:gd name="connsiteX5" fmla="*/ 0 w 4100052"/>
              <a:gd name="connsiteY5" fmla="*/ 3506622 h 3755298"/>
              <a:gd name="connsiteX0" fmla="*/ 4100052 w 4100052"/>
              <a:gd name="connsiteY0" fmla="*/ 337856 h 3779558"/>
              <a:gd name="connsiteX1" fmla="*/ 3716594 w 4100052"/>
              <a:gd name="connsiteY1" fmla="*/ 10232 h 3779558"/>
              <a:gd name="connsiteX2" fmla="*/ 3134033 w 4100052"/>
              <a:gd name="connsiteY2" fmla="*/ 411598 h 3779558"/>
              <a:gd name="connsiteX3" fmla="*/ 1113504 w 4100052"/>
              <a:gd name="connsiteY3" fmla="*/ 3243289 h 3779558"/>
              <a:gd name="connsiteX4" fmla="*/ 560439 w 4100052"/>
              <a:gd name="connsiteY4" fmla="*/ 3774231 h 3779558"/>
              <a:gd name="connsiteX5" fmla="*/ 0 w 4100052"/>
              <a:gd name="connsiteY5" fmla="*/ 3530882 h 3779558"/>
              <a:gd name="connsiteX0" fmla="*/ 4100052 w 4100052"/>
              <a:gd name="connsiteY0" fmla="*/ 352368 h 3794070"/>
              <a:gd name="connsiteX1" fmla="*/ 3716594 w 4100052"/>
              <a:gd name="connsiteY1" fmla="*/ 24744 h 3794070"/>
              <a:gd name="connsiteX2" fmla="*/ 3134033 w 4100052"/>
              <a:gd name="connsiteY2" fmla="*/ 426110 h 3794070"/>
              <a:gd name="connsiteX3" fmla="*/ 1113504 w 4100052"/>
              <a:gd name="connsiteY3" fmla="*/ 3257801 h 3794070"/>
              <a:gd name="connsiteX4" fmla="*/ 560439 w 4100052"/>
              <a:gd name="connsiteY4" fmla="*/ 3788743 h 3794070"/>
              <a:gd name="connsiteX5" fmla="*/ 0 w 4100052"/>
              <a:gd name="connsiteY5" fmla="*/ 3545394 h 3794070"/>
              <a:gd name="connsiteX0" fmla="*/ 4100052 w 4100052"/>
              <a:gd name="connsiteY0" fmla="*/ 343299 h 3785001"/>
              <a:gd name="connsiteX1" fmla="*/ 3716594 w 4100052"/>
              <a:gd name="connsiteY1" fmla="*/ 15675 h 3785001"/>
              <a:gd name="connsiteX2" fmla="*/ 3134033 w 4100052"/>
              <a:gd name="connsiteY2" fmla="*/ 417041 h 3785001"/>
              <a:gd name="connsiteX3" fmla="*/ 1113504 w 4100052"/>
              <a:gd name="connsiteY3" fmla="*/ 3248732 h 3785001"/>
              <a:gd name="connsiteX4" fmla="*/ 560439 w 4100052"/>
              <a:gd name="connsiteY4" fmla="*/ 3779674 h 3785001"/>
              <a:gd name="connsiteX5" fmla="*/ 0 w 4100052"/>
              <a:gd name="connsiteY5" fmla="*/ 3536325 h 3785001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27625 h 3769327"/>
              <a:gd name="connsiteX1" fmla="*/ 3716594 w 4100052"/>
              <a:gd name="connsiteY1" fmla="*/ 1 h 3769327"/>
              <a:gd name="connsiteX2" fmla="*/ 3134033 w 4100052"/>
              <a:gd name="connsiteY2" fmla="*/ 401367 h 3769327"/>
              <a:gd name="connsiteX3" fmla="*/ 1113504 w 4100052"/>
              <a:gd name="connsiteY3" fmla="*/ 3233058 h 3769327"/>
              <a:gd name="connsiteX4" fmla="*/ 560439 w 4100052"/>
              <a:gd name="connsiteY4" fmla="*/ 3764000 h 3769327"/>
              <a:gd name="connsiteX5" fmla="*/ 0 w 4100052"/>
              <a:gd name="connsiteY5" fmla="*/ 3520651 h 3769327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39550 h 3781252"/>
              <a:gd name="connsiteX1" fmla="*/ 3716594 w 4100052"/>
              <a:gd name="connsiteY1" fmla="*/ 11926 h 3781252"/>
              <a:gd name="connsiteX2" fmla="*/ 3134033 w 4100052"/>
              <a:gd name="connsiteY2" fmla="*/ 413292 h 3781252"/>
              <a:gd name="connsiteX3" fmla="*/ 1113504 w 4100052"/>
              <a:gd name="connsiteY3" fmla="*/ 3244983 h 3781252"/>
              <a:gd name="connsiteX4" fmla="*/ 560439 w 4100052"/>
              <a:gd name="connsiteY4" fmla="*/ 3775925 h 3781252"/>
              <a:gd name="connsiteX5" fmla="*/ 0 w 4100052"/>
              <a:gd name="connsiteY5" fmla="*/ 3532576 h 3781252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70898"/>
              <a:gd name="connsiteX1" fmla="*/ 3716594 w 4100052"/>
              <a:gd name="connsiteY1" fmla="*/ 1572 h 3770898"/>
              <a:gd name="connsiteX2" fmla="*/ 3134033 w 4100052"/>
              <a:gd name="connsiteY2" fmla="*/ 402938 h 3770898"/>
              <a:gd name="connsiteX3" fmla="*/ 1113504 w 4100052"/>
              <a:gd name="connsiteY3" fmla="*/ 3234629 h 3770898"/>
              <a:gd name="connsiteX4" fmla="*/ 560439 w 4100052"/>
              <a:gd name="connsiteY4" fmla="*/ 3765571 h 3770898"/>
              <a:gd name="connsiteX5" fmla="*/ 0 w 4100052"/>
              <a:gd name="connsiteY5" fmla="*/ 3522222 h 3770898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221"/>
              <a:gd name="connsiteX1" fmla="*/ 3716594 w 4100052"/>
              <a:gd name="connsiteY1" fmla="*/ 1572 h 3766221"/>
              <a:gd name="connsiteX2" fmla="*/ 3134033 w 4100052"/>
              <a:gd name="connsiteY2" fmla="*/ 402938 h 3766221"/>
              <a:gd name="connsiteX3" fmla="*/ 1113504 w 4100052"/>
              <a:gd name="connsiteY3" fmla="*/ 3234629 h 3766221"/>
              <a:gd name="connsiteX4" fmla="*/ 560439 w 4100052"/>
              <a:gd name="connsiteY4" fmla="*/ 3765571 h 3766221"/>
              <a:gd name="connsiteX5" fmla="*/ 0 w 4100052"/>
              <a:gd name="connsiteY5" fmla="*/ 3522222 h 3766221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6045"/>
              <a:gd name="connsiteX1" fmla="*/ 3716594 w 4100052"/>
              <a:gd name="connsiteY1" fmla="*/ 1572 h 3766045"/>
              <a:gd name="connsiteX2" fmla="*/ 3134033 w 4100052"/>
              <a:gd name="connsiteY2" fmla="*/ 402938 h 3766045"/>
              <a:gd name="connsiteX3" fmla="*/ 1113504 w 4100052"/>
              <a:gd name="connsiteY3" fmla="*/ 3234629 h 3766045"/>
              <a:gd name="connsiteX4" fmla="*/ 560439 w 4100052"/>
              <a:gd name="connsiteY4" fmla="*/ 3765571 h 3766045"/>
              <a:gd name="connsiteX5" fmla="*/ 0 w 4100052"/>
              <a:gd name="connsiteY5" fmla="*/ 3522222 h 3766045"/>
              <a:gd name="connsiteX0" fmla="*/ 4100052 w 4100052"/>
              <a:gd name="connsiteY0" fmla="*/ 329196 h 3767770"/>
              <a:gd name="connsiteX1" fmla="*/ 3716594 w 4100052"/>
              <a:gd name="connsiteY1" fmla="*/ 1572 h 3767770"/>
              <a:gd name="connsiteX2" fmla="*/ 3134033 w 4100052"/>
              <a:gd name="connsiteY2" fmla="*/ 402938 h 3767770"/>
              <a:gd name="connsiteX3" fmla="*/ 1113504 w 4100052"/>
              <a:gd name="connsiteY3" fmla="*/ 3234629 h 3767770"/>
              <a:gd name="connsiteX4" fmla="*/ 560439 w 4100052"/>
              <a:gd name="connsiteY4" fmla="*/ 3765571 h 3767770"/>
              <a:gd name="connsiteX5" fmla="*/ 0 w 4100052"/>
              <a:gd name="connsiteY5" fmla="*/ 3522222 h 3767770"/>
              <a:gd name="connsiteX0" fmla="*/ 4100052 w 4100052"/>
              <a:gd name="connsiteY0" fmla="*/ 329196 h 3769705"/>
              <a:gd name="connsiteX1" fmla="*/ 3716594 w 4100052"/>
              <a:gd name="connsiteY1" fmla="*/ 1572 h 3769705"/>
              <a:gd name="connsiteX2" fmla="*/ 3134033 w 4100052"/>
              <a:gd name="connsiteY2" fmla="*/ 402938 h 3769705"/>
              <a:gd name="connsiteX3" fmla="*/ 1113504 w 4100052"/>
              <a:gd name="connsiteY3" fmla="*/ 3234629 h 3769705"/>
              <a:gd name="connsiteX4" fmla="*/ 560439 w 4100052"/>
              <a:gd name="connsiteY4" fmla="*/ 3765571 h 3769705"/>
              <a:gd name="connsiteX5" fmla="*/ 0 w 4100052"/>
              <a:gd name="connsiteY5" fmla="*/ 3522222 h 3769705"/>
              <a:gd name="connsiteX0" fmla="*/ 4100052 w 4100052"/>
              <a:gd name="connsiteY0" fmla="*/ 329196 h 3768361"/>
              <a:gd name="connsiteX1" fmla="*/ 3716594 w 4100052"/>
              <a:gd name="connsiteY1" fmla="*/ 1572 h 3768361"/>
              <a:gd name="connsiteX2" fmla="*/ 3134033 w 4100052"/>
              <a:gd name="connsiteY2" fmla="*/ 402938 h 3768361"/>
              <a:gd name="connsiteX3" fmla="*/ 1113504 w 4100052"/>
              <a:gd name="connsiteY3" fmla="*/ 3234629 h 3768361"/>
              <a:gd name="connsiteX4" fmla="*/ 560439 w 4100052"/>
              <a:gd name="connsiteY4" fmla="*/ 3765571 h 3768361"/>
              <a:gd name="connsiteX5" fmla="*/ 0 w 4100052"/>
              <a:gd name="connsiteY5" fmla="*/ 3522222 h 3768361"/>
              <a:gd name="connsiteX0" fmla="*/ 4100052 w 4100052"/>
              <a:gd name="connsiteY0" fmla="*/ 329196 h 3756233"/>
              <a:gd name="connsiteX1" fmla="*/ 3716594 w 4100052"/>
              <a:gd name="connsiteY1" fmla="*/ 1572 h 3756233"/>
              <a:gd name="connsiteX2" fmla="*/ 3134033 w 4100052"/>
              <a:gd name="connsiteY2" fmla="*/ 402938 h 3756233"/>
              <a:gd name="connsiteX3" fmla="*/ 1113504 w 4100052"/>
              <a:gd name="connsiteY3" fmla="*/ 3234629 h 3756233"/>
              <a:gd name="connsiteX4" fmla="*/ 540029 w 4100052"/>
              <a:gd name="connsiteY4" fmla="*/ 3753324 h 3756233"/>
              <a:gd name="connsiteX5" fmla="*/ 0 w 4100052"/>
              <a:gd name="connsiteY5" fmla="*/ 3522222 h 3756233"/>
              <a:gd name="connsiteX0" fmla="*/ 4100052 w 4100052"/>
              <a:gd name="connsiteY0" fmla="*/ 329196 h 3753395"/>
              <a:gd name="connsiteX1" fmla="*/ 3716594 w 4100052"/>
              <a:gd name="connsiteY1" fmla="*/ 1572 h 3753395"/>
              <a:gd name="connsiteX2" fmla="*/ 3134033 w 4100052"/>
              <a:gd name="connsiteY2" fmla="*/ 402938 h 3753395"/>
              <a:gd name="connsiteX3" fmla="*/ 1113504 w 4100052"/>
              <a:gd name="connsiteY3" fmla="*/ 3234629 h 3753395"/>
              <a:gd name="connsiteX4" fmla="*/ 540029 w 4100052"/>
              <a:gd name="connsiteY4" fmla="*/ 3753324 h 3753395"/>
              <a:gd name="connsiteX5" fmla="*/ 0 w 4100052"/>
              <a:gd name="connsiteY5" fmla="*/ 3522222 h 3753395"/>
              <a:gd name="connsiteX0" fmla="*/ 4100052 w 4100052"/>
              <a:gd name="connsiteY0" fmla="*/ 329196 h 3761916"/>
              <a:gd name="connsiteX1" fmla="*/ 3716594 w 4100052"/>
              <a:gd name="connsiteY1" fmla="*/ 1572 h 3761916"/>
              <a:gd name="connsiteX2" fmla="*/ 3134033 w 4100052"/>
              <a:gd name="connsiteY2" fmla="*/ 402938 h 3761916"/>
              <a:gd name="connsiteX3" fmla="*/ 1113504 w 4100052"/>
              <a:gd name="connsiteY3" fmla="*/ 3234629 h 3761916"/>
              <a:gd name="connsiteX4" fmla="*/ 540029 w 4100052"/>
              <a:gd name="connsiteY4" fmla="*/ 3753324 h 3761916"/>
              <a:gd name="connsiteX5" fmla="*/ 62681 w 4100052"/>
              <a:gd name="connsiteY5" fmla="*/ 3555801 h 3761916"/>
              <a:gd name="connsiteX6" fmla="*/ 0 w 4100052"/>
              <a:gd name="connsiteY6" fmla="*/ 3522222 h 3761916"/>
              <a:gd name="connsiteX0" fmla="*/ 4100052 w 4100052"/>
              <a:gd name="connsiteY0" fmla="*/ 329196 h 3767724"/>
              <a:gd name="connsiteX1" fmla="*/ 3716594 w 4100052"/>
              <a:gd name="connsiteY1" fmla="*/ 1572 h 3767724"/>
              <a:gd name="connsiteX2" fmla="*/ 3134033 w 4100052"/>
              <a:gd name="connsiteY2" fmla="*/ 402938 h 3767724"/>
              <a:gd name="connsiteX3" fmla="*/ 1113504 w 4100052"/>
              <a:gd name="connsiteY3" fmla="*/ 3234629 h 3767724"/>
              <a:gd name="connsiteX4" fmla="*/ 540029 w 4100052"/>
              <a:gd name="connsiteY4" fmla="*/ 3753324 h 3767724"/>
              <a:gd name="connsiteX5" fmla="*/ 62681 w 4100052"/>
              <a:gd name="connsiteY5" fmla="*/ 3555801 h 3767724"/>
              <a:gd name="connsiteX6" fmla="*/ 0 w 4100052"/>
              <a:gd name="connsiteY6" fmla="*/ 3522222 h 3767724"/>
              <a:gd name="connsiteX0" fmla="*/ 4037371 w 4037371"/>
              <a:gd name="connsiteY0" fmla="*/ 329196 h 3767724"/>
              <a:gd name="connsiteX1" fmla="*/ 3653913 w 4037371"/>
              <a:gd name="connsiteY1" fmla="*/ 1572 h 3767724"/>
              <a:gd name="connsiteX2" fmla="*/ 3071352 w 4037371"/>
              <a:gd name="connsiteY2" fmla="*/ 402938 h 3767724"/>
              <a:gd name="connsiteX3" fmla="*/ 1050823 w 4037371"/>
              <a:gd name="connsiteY3" fmla="*/ 3234629 h 3767724"/>
              <a:gd name="connsiteX4" fmla="*/ 477348 w 4037371"/>
              <a:gd name="connsiteY4" fmla="*/ 3753324 h 3767724"/>
              <a:gd name="connsiteX5" fmla="*/ 0 w 4037371"/>
              <a:gd name="connsiteY5" fmla="*/ 3555801 h 3767724"/>
              <a:gd name="connsiteX0" fmla="*/ 4094521 w 4094521"/>
              <a:gd name="connsiteY0" fmla="*/ 329196 h 3768997"/>
              <a:gd name="connsiteX1" fmla="*/ 3711063 w 4094521"/>
              <a:gd name="connsiteY1" fmla="*/ 1572 h 3768997"/>
              <a:gd name="connsiteX2" fmla="*/ 3128502 w 4094521"/>
              <a:gd name="connsiteY2" fmla="*/ 402938 h 3768997"/>
              <a:gd name="connsiteX3" fmla="*/ 1107973 w 4094521"/>
              <a:gd name="connsiteY3" fmla="*/ 3234629 h 3768997"/>
              <a:gd name="connsiteX4" fmla="*/ 534498 w 4094521"/>
              <a:gd name="connsiteY4" fmla="*/ 3753324 h 3768997"/>
              <a:gd name="connsiteX5" fmla="*/ 0 w 4094521"/>
              <a:gd name="connsiteY5" fmla="*/ 3563965 h 3768997"/>
              <a:gd name="connsiteX0" fmla="*/ 4094521 w 4094521"/>
              <a:gd name="connsiteY0" fmla="*/ 329196 h 3795144"/>
              <a:gd name="connsiteX1" fmla="*/ 3711063 w 4094521"/>
              <a:gd name="connsiteY1" fmla="*/ 1572 h 3795144"/>
              <a:gd name="connsiteX2" fmla="*/ 3128502 w 4094521"/>
              <a:gd name="connsiteY2" fmla="*/ 402938 h 3795144"/>
              <a:gd name="connsiteX3" fmla="*/ 1107973 w 4094521"/>
              <a:gd name="connsiteY3" fmla="*/ 3234629 h 3795144"/>
              <a:gd name="connsiteX4" fmla="*/ 534498 w 4094521"/>
              <a:gd name="connsiteY4" fmla="*/ 3781899 h 3795144"/>
              <a:gd name="connsiteX5" fmla="*/ 0 w 4094521"/>
              <a:gd name="connsiteY5" fmla="*/ 3563965 h 3795144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785215"/>
              <a:gd name="connsiteX1" fmla="*/ 3711063 w 4094521"/>
              <a:gd name="connsiteY1" fmla="*/ 1572 h 3785215"/>
              <a:gd name="connsiteX2" fmla="*/ 3128502 w 4094521"/>
              <a:gd name="connsiteY2" fmla="*/ 402938 h 3785215"/>
              <a:gd name="connsiteX3" fmla="*/ 1107973 w 4094521"/>
              <a:gd name="connsiteY3" fmla="*/ 3234629 h 3785215"/>
              <a:gd name="connsiteX4" fmla="*/ 534498 w 4094521"/>
              <a:gd name="connsiteY4" fmla="*/ 3781899 h 3785215"/>
              <a:gd name="connsiteX5" fmla="*/ 0 w 4094521"/>
              <a:gd name="connsiteY5" fmla="*/ 3563965 h 3785215"/>
              <a:gd name="connsiteX0" fmla="*/ 4094521 w 4094521"/>
              <a:gd name="connsiteY0" fmla="*/ 329196 h 3788545"/>
              <a:gd name="connsiteX1" fmla="*/ 3711063 w 4094521"/>
              <a:gd name="connsiteY1" fmla="*/ 1572 h 3788545"/>
              <a:gd name="connsiteX2" fmla="*/ 3128502 w 4094521"/>
              <a:gd name="connsiteY2" fmla="*/ 402938 h 3788545"/>
              <a:gd name="connsiteX3" fmla="*/ 1107973 w 4094521"/>
              <a:gd name="connsiteY3" fmla="*/ 3234629 h 3788545"/>
              <a:gd name="connsiteX4" fmla="*/ 534498 w 4094521"/>
              <a:gd name="connsiteY4" fmla="*/ 3781899 h 3788545"/>
              <a:gd name="connsiteX5" fmla="*/ 0 w 4094521"/>
              <a:gd name="connsiteY5" fmla="*/ 3563965 h 3788545"/>
              <a:gd name="connsiteX0" fmla="*/ 4094521 w 4094521"/>
              <a:gd name="connsiteY0" fmla="*/ 329196 h 3800264"/>
              <a:gd name="connsiteX1" fmla="*/ 3711063 w 4094521"/>
              <a:gd name="connsiteY1" fmla="*/ 1572 h 3800264"/>
              <a:gd name="connsiteX2" fmla="*/ 3128502 w 4094521"/>
              <a:gd name="connsiteY2" fmla="*/ 402938 h 3800264"/>
              <a:gd name="connsiteX3" fmla="*/ 1107973 w 4094521"/>
              <a:gd name="connsiteY3" fmla="*/ 3234629 h 3800264"/>
              <a:gd name="connsiteX4" fmla="*/ 461019 w 4094521"/>
              <a:gd name="connsiteY4" fmla="*/ 3794146 h 3800264"/>
              <a:gd name="connsiteX5" fmla="*/ 0 w 4094521"/>
              <a:gd name="connsiteY5" fmla="*/ 3563965 h 3800264"/>
              <a:gd name="connsiteX0" fmla="*/ 4094521 w 4094521"/>
              <a:gd name="connsiteY0" fmla="*/ 329196 h 3794427"/>
              <a:gd name="connsiteX1" fmla="*/ 3711063 w 4094521"/>
              <a:gd name="connsiteY1" fmla="*/ 1572 h 3794427"/>
              <a:gd name="connsiteX2" fmla="*/ 3128502 w 4094521"/>
              <a:gd name="connsiteY2" fmla="*/ 402938 h 3794427"/>
              <a:gd name="connsiteX3" fmla="*/ 1107973 w 4094521"/>
              <a:gd name="connsiteY3" fmla="*/ 3234629 h 3794427"/>
              <a:gd name="connsiteX4" fmla="*/ 461019 w 4094521"/>
              <a:gd name="connsiteY4" fmla="*/ 3794146 h 3794427"/>
              <a:gd name="connsiteX5" fmla="*/ 0 w 4094521"/>
              <a:gd name="connsiteY5" fmla="*/ 3563965 h 3794427"/>
              <a:gd name="connsiteX0" fmla="*/ 4094521 w 4094521"/>
              <a:gd name="connsiteY0" fmla="*/ 329196 h 3794175"/>
              <a:gd name="connsiteX1" fmla="*/ 3711063 w 4094521"/>
              <a:gd name="connsiteY1" fmla="*/ 1572 h 3794175"/>
              <a:gd name="connsiteX2" fmla="*/ 3128502 w 4094521"/>
              <a:gd name="connsiteY2" fmla="*/ 402938 h 3794175"/>
              <a:gd name="connsiteX3" fmla="*/ 1107973 w 4094521"/>
              <a:gd name="connsiteY3" fmla="*/ 3234629 h 3794175"/>
              <a:gd name="connsiteX4" fmla="*/ 461019 w 4094521"/>
              <a:gd name="connsiteY4" fmla="*/ 3794146 h 3794175"/>
              <a:gd name="connsiteX5" fmla="*/ 0 w 4094521"/>
              <a:gd name="connsiteY5" fmla="*/ 3563965 h 3794175"/>
              <a:gd name="connsiteX0" fmla="*/ 4094521 w 4094521"/>
              <a:gd name="connsiteY0" fmla="*/ 257932 h 3722911"/>
              <a:gd name="connsiteX1" fmla="*/ 3706981 w 4094521"/>
              <a:gd name="connsiteY1" fmla="*/ 73183 h 3722911"/>
              <a:gd name="connsiteX2" fmla="*/ 3128502 w 4094521"/>
              <a:gd name="connsiteY2" fmla="*/ 331674 h 3722911"/>
              <a:gd name="connsiteX3" fmla="*/ 1107973 w 4094521"/>
              <a:gd name="connsiteY3" fmla="*/ 3163365 h 3722911"/>
              <a:gd name="connsiteX4" fmla="*/ 461019 w 4094521"/>
              <a:gd name="connsiteY4" fmla="*/ 3722882 h 3722911"/>
              <a:gd name="connsiteX5" fmla="*/ 0 w 4094521"/>
              <a:gd name="connsiteY5" fmla="*/ 3492701 h 3722911"/>
              <a:gd name="connsiteX0" fmla="*/ 4094521 w 4094521"/>
              <a:gd name="connsiteY0" fmla="*/ 191745 h 3656724"/>
              <a:gd name="connsiteX1" fmla="*/ 3706981 w 4094521"/>
              <a:gd name="connsiteY1" fmla="*/ 6996 h 3656724"/>
              <a:gd name="connsiteX2" fmla="*/ 3128502 w 4094521"/>
              <a:gd name="connsiteY2" fmla="*/ 265487 h 3656724"/>
              <a:gd name="connsiteX3" fmla="*/ 1107973 w 4094521"/>
              <a:gd name="connsiteY3" fmla="*/ 3097178 h 3656724"/>
              <a:gd name="connsiteX4" fmla="*/ 461019 w 4094521"/>
              <a:gd name="connsiteY4" fmla="*/ 3656695 h 3656724"/>
              <a:gd name="connsiteX5" fmla="*/ 0 w 4094521"/>
              <a:gd name="connsiteY5" fmla="*/ 3426514 h 3656724"/>
              <a:gd name="connsiteX0" fmla="*/ 4094521 w 4094521"/>
              <a:gd name="connsiteY0" fmla="*/ 185360 h 3650339"/>
              <a:gd name="connsiteX1" fmla="*/ 3706981 w 4094521"/>
              <a:gd name="connsiteY1" fmla="*/ 611 h 3650339"/>
              <a:gd name="connsiteX2" fmla="*/ 3128502 w 4094521"/>
              <a:gd name="connsiteY2" fmla="*/ 259102 h 3650339"/>
              <a:gd name="connsiteX3" fmla="*/ 1107973 w 4094521"/>
              <a:gd name="connsiteY3" fmla="*/ 3090793 h 3650339"/>
              <a:gd name="connsiteX4" fmla="*/ 461019 w 4094521"/>
              <a:gd name="connsiteY4" fmla="*/ 3650310 h 3650339"/>
              <a:gd name="connsiteX5" fmla="*/ 0 w 4094521"/>
              <a:gd name="connsiteY5" fmla="*/ 3420129 h 3650339"/>
              <a:gd name="connsiteX0" fmla="*/ 4110850 w 4110850"/>
              <a:gd name="connsiteY0" fmla="*/ 161861 h 3651333"/>
              <a:gd name="connsiteX1" fmla="*/ 3706981 w 4110850"/>
              <a:gd name="connsiteY1" fmla="*/ 1605 h 3651333"/>
              <a:gd name="connsiteX2" fmla="*/ 3128502 w 4110850"/>
              <a:gd name="connsiteY2" fmla="*/ 260096 h 3651333"/>
              <a:gd name="connsiteX3" fmla="*/ 1107973 w 4110850"/>
              <a:gd name="connsiteY3" fmla="*/ 3091787 h 3651333"/>
              <a:gd name="connsiteX4" fmla="*/ 461019 w 4110850"/>
              <a:gd name="connsiteY4" fmla="*/ 3651304 h 3651333"/>
              <a:gd name="connsiteX5" fmla="*/ 0 w 4110850"/>
              <a:gd name="connsiteY5" fmla="*/ 3421123 h 3651333"/>
              <a:gd name="connsiteX0" fmla="*/ 4110850 w 4110850"/>
              <a:gd name="connsiteY0" fmla="*/ 162090 h 3651562"/>
              <a:gd name="connsiteX1" fmla="*/ 3706981 w 4110850"/>
              <a:gd name="connsiteY1" fmla="*/ 1834 h 3651562"/>
              <a:gd name="connsiteX2" fmla="*/ 3128502 w 4110850"/>
              <a:gd name="connsiteY2" fmla="*/ 260325 h 3651562"/>
              <a:gd name="connsiteX3" fmla="*/ 1107973 w 4110850"/>
              <a:gd name="connsiteY3" fmla="*/ 3092016 h 3651562"/>
              <a:gd name="connsiteX4" fmla="*/ 461019 w 4110850"/>
              <a:gd name="connsiteY4" fmla="*/ 3651533 h 3651562"/>
              <a:gd name="connsiteX5" fmla="*/ 0 w 4110850"/>
              <a:gd name="connsiteY5" fmla="*/ 3421352 h 3651562"/>
              <a:gd name="connsiteX0" fmla="*/ 4127179 w 4127179"/>
              <a:gd name="connsiteY0" fmla="*/ 142905 h 3652788"/>
              <a:gd name="connsiteX1" fmla="*/ 3706981 w 4127179"/>
              <a:gd name="connsiteY1" fmla="*/ 3060 h 3652788"/>
              <a:gd name="connsiteX2" fmla="*/ 3128502 w 4127179"/>
              <a:gd name="connsiteY2" fmla="*/ 261551 h 3652788"/>
              <a:gd name="connsiteX3" fmla="*/ 1107973 w 4127179"/>
              <a:gd name="connsiteY3" fmla="*/ 3093242 h 3652788"/>
              <a:gd name="connsiteX4" fmla="*/ 461019 w 4127179"/>
              <a:gd name="connsiteY4" fmla="*/ 3652759 h 3652788"/>
              <a:gd name="connsiteX5" fmla="*/ 0 w 4127179"/>
              <a:gd name="connsiteY5" fmla="*/ 3422578 h 3652788"/>
              <a:gd name="connsiteX0" fmla="*/ 4127179 w 4127179"/>
              <a:gd name="connsiteY0" fmla="*/ 139980 h 3649863"/>
              <a:gd name="connsiteX1" fmla="*/ 3706981 w 4127179"/>
              <a:gd name="connsiteY1" fmla="*/ 135 h 3649863"/>
              <a:gd name="connsiteX2" fmla="*/ 3128502 w 4127179"/>
              <a:gd name="connsiteY2" fmla="*/ 258626 h 3649863"/>
              <a:gd name="connsiteX3" fmla="*/ 1107973 w 4127179"/>
              <a:gd name="connsiteY3" fmla="*/ 3090317 h 3649863"/>
              <a:gd name="connsiteX4" fmla="*/ 461019 w 4127179"/>
              <a:gd name="connsiteY4" fmla="*/ 3649834 h 3649863"/>
              <a:gd name="connsiteX5" fmla="*/ 0 w 4127179"/>
              <a:gd name="connsiteY5" fmla="*/ 3419653 h 3649863"/>
              <a:gd name="connsiteX0" fmla="*/ 4127179 w 4127179"/>
              <a:gd name="connsiteY0" fmla="*/ 141882 h 3651765"/>
              <a:gd name="connsiteX1" fmla="*/ 3706981 w 4127179"/>
              <a:gd name="connsiteY1" fmla="*/ 2037 h 3651765"/>
              <a:gd name="connsiteX2" fmla="*/ 3128502 w 4127179"/>
              <a:gd name="connsiteY2" fmla="*/ 260528 h 3651765"/>
              <a:gd name="connsiteX3" fmla="*/ 1107973 w 4127179"/>
              <a:gd name="connsiteY3" fmla="*/ 3092219 h 3651765"/>
              <a:gd name="connsiteX4" fmla="*/ 461019 w 4127179"/>
              <a:gd name="connsiteY4" fmla="*/ 3651736 h 3651765"/>
              <a:gd name="connsiteX5" fmla="*/ 0 w 4127179"/>
              <a:gd name="connsiteY5" fmla="*/ 3421555 h 3651765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113"/>
              <a:gd name="connsiteX1" fmla="*/ 3706981 w 4127179"/>
              <a:gd name="connsiteY1" fmla="*/ 2037 h 3588113"/>
              <a:gd name="connsiteX2" fmla="*/ 3128502 w 4127179"/>
              <a:gd name="connsiteY2" fmla="*/ 260528 h 3588113"/>
              <a:gd name="connsiteX3" fmla="*/ 1107973 w 4127179"/>
              <a:gd name="connsiteY3" fmla="*/ 3092219 h 3588113"/>
              <a:gd name="connsiteX4" fmla="*/ 467504 w 4127179"/>
              <a:gd name="connsiteY4" fmla="*/ 3586885 h 3588113"/>
              <a:gd name="connsiteX5" fmla="*/ 0 w 4127179"/>
              <a:gd name="connsiteY5" fmla="*/ 3421555 h 3588113"/>
              <a:gd name="connsiteX0" fmla="*/ 4127179 w 4127179"/>
              <a:gd name="connsiteY0" fmla="*/ 141882 h 3588844"/>
              <a:gd name="connsiteX1" fmla="*/ 3706981 w 4127179"/>
              <a:gd name="connsiteY1" fmla="*/ 2037 h 3588844"/>
              <a:gd name="connsiteX2" fmla="*/ 3128502 w 4127179"/>
              <a:gd name="connsiteY2" fmla="*/ 260528 h 3588844"/>
              <a:gd name="connsiteX3" fmla="*/ 1107973 w 4127179"/>
              <a:gd name="connsiteY3" fmla="*/ 3092219 h 3588844"/>
              <a:gd name="connsiteX4" fmla="*/ 467504 w 4127179"/>
              <a:gd name="connsiteY4" fmla="*/ 3586885 h 3588844"/>
              <a:gd name="connsiteX5" fmla="*/ 0 w 4127179"/>
              <a:gd name="connsiteY5" fmla="*/ 3421555 h 3588844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92269"/>
              <a:gd name="connsiteX1" fmla="*/ 3706981 w 4127179"/>
              <a:gd name="connsiteY1" fmla="*/ 2037 h 3592269"/>
              <a:gd name="connsiteX2" fmla="*/ 3128502 w 4127179"/>
              <a:gd name="connsiteY2" fmla="*/ 260528 h 3592269"/>
              <a:gd name="connsiteX3" fmla="*/ 1107973 w 4127179"/>
              <a:gd name="connsiteY3" fmla="*/ 3092219 h 3592269"/>
              <a:gd name="connsiteX4" fmla="*/ 467504 w 4127179"/>
              <a:gd name="connsiteY4" fmla="*/ 3586885 h 3592269"/>
              <a:gd name="connsiteX5" fmla="*/ 0 w 4127179"/>
              <a:gd name="connsiteY5" fmla="*/ 3421555 h 3592269"/>
              <a:gd name="connsiteX0" fmla="*/ 4127179 w 4127179"/>
              <a:gd name="connsiteY0" fmla="*/ 141882 h 3587607"/>
              <a:gd name="connsiteX1" fmla="*/ 3706981 w 4127179"/>
              <a:gd name="connsiteY1" fmla="*/ 2037 h 3587607"/>
              <a:gd name="connsiteX2" fmla="*/ 3128502 w 4127179"/>
              <a:gd name="connsiteY2" fmla="*/ 260528 h 3587607"/>
              <a:gd name="connsiteX3" fmla="*/ 1107973 w 4127179"/>
              <a:gd name="connsiteY3" fmla="*/ 3092219 h 3587607"/>
              <a:gd name="connsiteX4" fmla="*/ 467504 w 4127179"/>
              <a:gd name="connsiteY4" fmla="*/ 3586885 h 3587607"/>
              <a:gd name="connsiteX5" fmla="*/ 0 w 4127179"/>
              <a:gd name="connsiteY5" fmla="*/ 3421555 h 35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179" h="3587607">
                <a:moveTo>
                  <a:pt x="4127179" y="141882"/>
                </a:moveTo>
                <a:cubicBezTo>
                  <a:pt x="3987376" y="61732"/>
                  <a:pt x="3832114" y="11562"/>
                  <a:pt x="3706981" y="2037"/>
                </a:cubicBezTo>
                <a:cubicBezTo>
                  <a:pt x="3581848" y="-7488"/>
                  <a:pt x="3345317" y="6755"/>
                  <a:pt x="3128502" y="260528"/>
                </a:cubicBezTo>
                <a:cubicBezTo>
                  <a:pt x="2911687" y="514301"/>
                  <a:pt x="1343950" y="2777775"/>
                  <a:pt x="1107973" y="3092219"/>
                </a:cubicBezTo>
                <a:cubicBezTo>
                  <a:pt x="871996" y="3406663"/>
                  <a:pt x="744406" y="3578580"/>
                  <a:pt x="467504" y="3586885"/>
                </a:cubicBezTo>
                <a:cubicBezTo>
                  <a:pt x="190602" y="3595190"/>
                  <a:pt x="147878" y="3531380"/>
                  <a:pt x="0" y="3421555"/>
                </a:cubicBezTo>
              </a:path>
            </a:pathLst>
          </a:custGeom>
          <a:noFill/>
          <a:ln w="19050">
            <a:solidFill>
              <a:srgbClr val="0065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FA9D5-1188-9E91-0035-71FCFBCDD781}"/>
              </a:ext>
            </a:extLst>
          </p:cNvPr>
          <p:cNvSpPr txBox="1"/>
          <p:nvPr/>
        </p:nvSpPr>
        <p:spPr>
          <a:xfrm>
            <a:off x="10994690" y="42294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55C09-8990-9BA1-F7B5-0E321AAA8773}"/>
              </a:ext>
            </a:extLst>
          </p:cNvPr>
          <p:cNvSpPr txBox="1"/>
          <p:nvPr/>
        </p:nvSpPr>
        <p:spPr>
          <a:xfrm>
            <a:off x="6317602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A7D1E-2988-6FAA-1CC6-9EB906B4D2DA}"/>
              </a:ext>
            </a:extLst>
          </p:cNvPr>
          <p:cNvSpPr txBox="1"/>
          <p:nvPr/>
        </p:nvSpPr>
        <p:spPr>
          <a:xfrm>
            <a:off x="2847461" y="19713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646E3-AE56-1CB4-F67D-8E7741B4A6A2}"/>
              </a:ext>
            </a:extLst>
          </p:cNvPr>
          <p:cNvSpPr txBox="1"/>
          <p:nvPr/>
        </p:nvSpPr>
        <p:spPr>
          <a:xfrm>
            <a:off x="5260772" y="42114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141F66-A043-59AE-67BA-63EDA2A99E88}"/>
              </a:ext>
            </a:extLst>
          </p:cNvPr>
          <p:cNvCxnSpPr>
            <a:cxnSpLocks/>
          </p:cNvCxnSpPr>
          <p:nvPr/>
        </p:nvCxnSpPr>
        <p:spPr>
          <a:xfrm flipH="1" flipV="1">
            <a:off x="4273851" y="2580388"/>
            <a:ext cx="1083233" cy="23853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19D1C-83C1-4A9E-B758-8E9486264C93}"/>
              </a:ext>
            </a:extLst>
          </p:cNvPr>
          <p:cNvCxnSpPr>
            <a:cxnSpLocks/>
          </p:cNvCxnSpPr>
          <p:nvPr/>
        </p:nvCxnSpPr>
        <p:spPr>
          <a:xfrm flipV="1">
            <a:off x="4608888" y="2653196"/>
            <a:ext cx="0" cy="174288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EF3DB13-5041-5735-F330-F1E5A7B50E52}"/>
              </a:ext>
            </a:extLst>
          </p:cNvPr>
          <p:cNvSpPr>
            <a:spLocks noChangeAspect="1"/>
          </p:cNvSpPr>
          <p:nvPr/>
        </p:nvSpPr>
        <p:spPr>
          <a:xfrm>
            <a:off x="4560461" y="2617453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0BB6B-0F31-5287-2B5D-EC11EAC4C713}"/>
              </a:ext>
            </a:extLst>
          </p:cNvPr>
          <p:cNvSpPr txBox="1"/>
          <p:nvPr/>
        </p:nvSpPr>
        <p:spPr>
          <a:xfrm>
            <a:off x="4459218" y="4341264"/>
            <a:ext cx="60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 baseline="-25000">
                <a:latin typeface="Aptos" panose="020B0004020202020204" pitchFamily="34" charset="0"/>
                <a:cs typeface="Arial" panose="020B0604020202020204" pitchFamily="34" charset="0"/>
              </a:rPr>
              <a:t>stall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CFCAA4-786B-8F16-F5A7-0D6922F63553}"/>
              </a:ext>
            </a:extLst>
          </p:cNvPr>
          <p:cNvCxnSpPr>
            <a:cxnSpLocks/>
          </p:cNvCxnSpPr>
          <p:nvPr/>
        </p:nvCxnSpPr>
        <p:spPr>
          <a:xfrm flipH="1">
            <a:off x="5232945" y="2446317"/>
            <a:ext cx="197276" cy="306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D0E83F-2A15-D173-11D9-397C01855176}"/>
              </a:ext>
            </a:extLst>
          </p:cNvPr>
          <p:cNvSpPr txBox="1"/>
          <p:nvPr/>
        </p:nvSpPr>
        <p:spPr>
          <a:xfrm>
            <a:off x="5047959" y="205456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dC</a:t>
            </a:r>
            <a:r>
              <a:rPr lang="en-US" baseline="-25000" dirty="0" err="1"/>
              <a:t>L</a:t>
            </a:r>
            <a:r>
              <a:rPr lang="en-US" baseline="-25000" dirty="0"/>
              <a:t> </a:t>
            </a:r>
            <a:r>
              <a:rPr lang="en-US" dirty="0"/>
              <a:t>/d</a:t>
            </a:r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18E4D62-85B5-F608-D2CC-A77A371494AB}"/>
              </a:ext>
            </a:extLst>
          </p:cNvPr>
          <p:cNvSpPr/>
          <p:nvPr/>
        </p:nvSpPr>
        <p:spPr>
          <a:xfrm>
            <a:off x="7450677" y="2618961"/>
            <a:ext cx="3356499" cy="3519828"/>
          </a:xfrm>
          <a:custGeom>
            <a:avLst/>
            <a:gdLst>
              <a:gd name="connsiteX0" fmla="*/ 2773508 w 3032913"/>
              <a:gd name="connsiteY0" fmla="*/ 3320 h 2704980"/>
              <a:gd name="connsiteX1" fmla="*/ 1009559 w 3032913"/>
              <a:gd name="connsiteY1" fmla="*/ 61686 h 2704980"/>
              <a:gd name="connsiteX2" fmla="*/ 315653 w 3032913"/>
              <a:gd name="connsiteY2" fmla="*/ 424852 h 2704980"/>
              <a:gd name="connsiteX3" fmla="*/ 36793 w 3032913"/>
              <a:gd name="connsiteY3" fmla="*/ 1858060 h 2704980"/>
              <a:gd name="connsiteX4" fmla="*/ 1100351 w 3032913"/>
              <a:gd name="connsiteY4" fmla="*/ 2519541 h 2704980"/>
              <a:gd name="connsiteX5" fmla="*/ 3032913 w 3032913"/>
              <a:gd name="connsiteY5" fmla="*/ 2701124 h 2704980"/>
              <a:gd name="connsiteX0" fmla="*/ 2795158 w 3054563"/>
              <a:gd name="connsiteY0" fmla="*/ 13346 h 2715006"/>
              <a:gd name="connsiteX1" fmla="*/ 1031209 w 3054563"/>
              <a:gd name="connsiteY1" fmla="*/ 71712 h 2715006"/>
              <a:gd name="connsiteX2" fmla="*/ 233541 w 3054563"/>
              <a:gd name="connsiteY2" fmla="*/ 654705 h 2715006"/>
              <a:gd name="connsiteX3" fmla="*/ 58443 w 3054563"/>
              <a:gd name="connsiteY3" fmla="*/ 1868086 h 2715006"/>
              <a:gd name="connsiteX4" fmla="*/ 1122001 w 3054563"/>
              <a:gd name="connsiteY4" fmla="*/ 2529567 h 2715006"/>
              <a:gd name="connsiteX5" fmla="*/ 3054563 w 3054563"/>
              <a:gd name="connsiteY5" fmla="*/ 2711150 h 2715006"/>
              <a:gd name="connsiteX0" fmla="*/ 2795888 w 3055293"/>
              <a:gd name="connsiteY0" fmla="*/ 537 h 2702197"/>
              <a:gd name="connsiteX1" fmla="*/ 1057879 w 3055293"/>
              <a:gd name="connsiteY1" fmla="*/ 144689 h 2702197"/>
              <a:gd name="connsiteX2" fmla="*/ 234271 w 3055293"/>
              <a:gd name="connsiteY2" fmla="*/ 641896 h 2702197"/>
              <a:gd name="connsiteX3" fmla="*/ 59173 w 3055293"/>
              <a:gd name="connsiteY3" fmla="*/ 1855277 h 2702197"/>
              <a:gd name="connsiteX4" fmla="*/ 1122731 w 3055293"/>
              <a:gd name="connsiteY4" fmla="*/ 2516758 h 2702197"/>
              <a:gd name="connsiteX5" fmla="*/ 3055293 w 3055293"/>
              <a:gd name="connsiteY5" fmla="*/ 2698341 h 2702197"/>
              <a:gd name="connsiteX0" fmla="*/ 3210934 w 3210934"/>
              <a:gd name="connsiteY0" fmla="*/ 284 h 2755560"/>
              <a:gd name="connsiteX1" fmla="*/ 1057879 w 3210934"/>
              <a:gd name="connsiteY1" fmla="*/ 198052 h 2755560"/>
              <a:gd name="connsiteX2" fmla="*/ 234271 w 3210934"/>
              <a:gd name="connsiteY2" fmla="*/ 695259 h 2755560"/>
              <a:gd name="connsiteX3" fmla="*/ 59173 w 3210934"/>
              <a:gd name="connsiteY3" fmla="*/ 1908640 h 2755560"/>
              <a:gd name="connsiteX4" fmla="*/ 1122731 w 3210934"/>
              <a:gd name="connsiteY4" fmla="*/ 2570121 h 2755560"/>
              <a:gd name="connsiteX5" fmla="*/ 3055293 w 3210934"/>
              <a:gd name="connsiteY5" fmla="*/ 2751704 h 2755560"/>
              <a:gd name="connsiteX0" fmla="*/ 3182939 w 3182939"/>
              <a:gd name="connsiteY0" fmla="*/ 284 h 2755560"/>
              <a:gd name="connsiteX1" fmla="*/ 1029884 w 3182939"/>
              <a:gd name="connsiteY1" fmla="*/ 198052 h 2755560"/>
              <a:gd name="connsiteX2" fmla="*/ 206276 w 3182939"/>
              <a:gd name="connsiteY2" fmla="*/ 695259 h 2755560"/>
              <a:gd name="connsiteX3" fmla="*/ 31178 w 3182939"/>
              <a:gd name="connsiteY3" fmla="*/ 1908640 h 2755560"/>
              <a:gd name="connsiteX4" fmla="*/ 1094736 w 3182939"/>
              <a:gd name="connsiteY4" fmla="*/ 2570121 h 2755560"/>
              <a:gd name="connsiteX5" fmla="*/ 3027298 w 3182939"/>
              <a:gd name="connsiteY5" fmla="*/ 2751704 h 2755560"/>
              <a:gd name="connsiteX0" fmla="*/ 3222231 w 3222231"/>
              <a:gd name="connsiteY0" fmla="*/ 284 h 2755560"/>
              <a:gd name="connsiteX1" fmla="*/ 1069176 w 3222231"/>
              <a:gd name="connsiteY1" fmla="*/ 198052 h 2755560"/>
              <a:gd name="connsiteX2" fmla="*/ 206657 w 3222231"/>
              <a:gd name="connsiteY2" fmla="*/ 695259 h 2755560"/>
              <a:gd name="connsiteX3" fmla="*/ 70470 w 3222231"/>
              <a:gd name="connsiteY3" fmla="*/ 1908640 h 2755560"/>
              <a:gd name="connsiteX4" fmla="*/ 1134028 w 3222231"/>
              <a:gd name="connsiteY4" fmla="*/ 2570121 h 2755560"/>
              <a:gd name="connsiteX5" fmla="*/ 3066590 w 3222231"/>
              <a:gd name="connsiteY5" fmla="*/ 2751704 h 2755560"/>
              <a:gd name="connsiteX0" fmla="*/ 3208251 w 3208251"/>
              <a:gd name="connsiteY0" fmla="*/ 284 h 2755560"/>
              <a:gd name="connsiteX1" fmla="*/ 1055196 w 3208251"/>
              <a:gd name="connsiteY1" fmla="*/ 198052 h 2755560"/>
              <a:gd name="connsiteX2" fmla="*/ 192677 w 3208251"/>
              <a:gd name="connsiteY2" fmla="*/ 695259 h 2755560"/>
              <a:gd name="connsiteX3" fmla="*/ 56490 w 3208251"/>
              <a:gd name="connsiteY3" fmla="*/ 1908640 h 2755560"/>
              <a:gd name="connsiteX4" fmla="*/ 1120048 w 3208251"/>
              <a:gd name="connsiteY4" fmla="*/ 2570121 h 2755560"/>
              <a:gd name="connsiteX5" fmla="*/ 3052610 w 3208251"/>
              <a:gd name="connsiteY5" fmla="*/ 2751704 h 2755560"/>
              <a:gd name="connsiteX0" fmla="*/ 3155643 w 3155643"/>
              <a:gd name="connsiteY0" fmla="*/ 284 h 2755560"/>
              <a:gd name="connsiteX1" fmla="*/ 1002588 w 3155643"/>
              <a:gd name="connsiteY1" fmla="*/ 198052 h 2755560"/>
              <a:gd name="connsiteX2" fmla="*/ 140069 w 3155643"/>
              <a:gd name="connsiteY2" fmla="*/ 695259 h 2755560"/>
              <a:gd name="connsiteX3" fmla="*/ 94674 w 3155643"/>
              <a:gd name="connsiteY3" fmla="*/ 1683452 h 2755560"/>
              <a:gd name="connsiteX4" fmla="*/ 1067440 w 3155643"/>
              <a:gd name="connsiteY4" fmla="*/ 2570121 h 2755560"/>
              <a:gd name="connsiteX5" fmla="*/ 3000002 w 3155643"/>
              <a:gd name="connsiteY5" fmla="*/ 2751704 h 2755560"/>
              <a:gd name="connsiteX0" fmla="*/ 3172195 w 3172195"/>
              <a:gd name="connsiteY0" fmla="*/ 284 h 2755560"/>
              <a:gd name="connsiteX1" fmla="*/ 1019140 w 3172195"/>
              <a:gd name="connsiteY1" fmla="*/ 198052 h 2755560"/>
              <a:gd name="connsiteX2" fmla="*/ 156621 w 3172195"/>
              <a:gd name="connsiteY2" fmla="*/ 695259 h 2755560"/>
              <a:gd name="connsiteX3" fmla="*/ 111226 w 3172195"/>
              <a:gd name="connsiteY3" fmla="*/ 1683452 h 2755560"/>
              <a:gd name="connsiteX4" fmla="*/ 1083992 w 3172195"/>
              <a:gd name="connsiteY4" fmla="*/ 2570121 h 2755560"/>
              <a:gd name="connsiteX5" fmla="*/ 3016554 w 3172195"/>
              <a:gd name="connsiteY5" fmla="*/ 2751704 h 2755560"/>
              <a:gd name="connsiteX0" fmla="*/ 3171270 w 3171270"/>
              <a:gd name="connsiteY0" fmla="*/ 284 h 2752448"/>
              <a:gd name="connsiteX1" fmla="*/ 1018215 w 3171270"/>
              <a:gd name="connsiteY1" fmla="*/ 198052 h 2752448"/>
              <a:gd name="connsiteX2" fmla="*/ 155696 w 3171270"/>
              <a:gd name="connsiteY2" fmla="*/ 695259 h 2752448"/>
              <a:gd name="connsiteX3" fmla="*/ 110301 w 3171270"/>
              <a:gd name="connsiteY3" fmla="*/ 1683452 h 2752448"/>
              <a:gd name="connsiteX4" fmla="*/ 1303560 w 3171270"/>
              <a:gd name="connsiteY4" fmla="*/ 2221617 h 2752448"/>
              <a:gd name="connsiteX5" fmla="*/ 3015629 w 3171270"/>
              <a:gd name="connsiteY5" fmla="*/ 2751704 h 2752448"/>
              <a:gd name="connsiteX0" fmla="*/ 3171270 w 3177757"/>
              <a:gd name="connsiteY0" fmla="*/ 284 h 2517453"/>
              <a:gd name="connsiteX1" fmla="*/ 1018215 w 3177757"/>
              <a:gd name="connsiteY1" fmla="*/ 198052 h 2517453"/>
              <a:gd name="connsiteX2" fmla="*/ 155696 w 3177757"/>
              <a:gd name="connsiteY2" fmla="*/ 695259 h 2517453"/>
              <a:gd name="connsiteX3" fmla="*/ 110301 w 3177757"/>
              <a:gd name="connsiteY3" fmla="*/ 1683452 h 2517453"/>
              <a:gd name="connsiteX4" fmla="*/ 1303560 w 3177757"/>
              <a:gd name="connsiteY4" fmla="*/ 2221617 h 2517453"/>
              <a:gd name="connsiteX5" fmla="*/ 3177757 w 3177757"/>
              <a:gd name="connsiteY5" fmla="*/ 2515794 h 2517453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33572"/>
              <a:gd name="connsiteX1" fmla="*/ 1018215 w 3177757"/>
              <a:gd name="connsiteY1" fmla="*/ 198052 h 2533572"/>
              <a:gd name="connsiteX2" fmla="*/ 155696 w 3177757"/>
              <a:gd name="connsiteY2" fmla="*/ 695259 h 2533572"/>
              <a:gd name="connsiteX3" fmla="*/ 110301 w 3177757"/>
              <a:gd name="connsiteY3" fmla="*/ 1683452 h 2533572"/>
              <a:gd name="connsiteX4" fmla="*/ 1303560 w 3177757"/>
              <a:gd name="connsiteY4" fmla="*/ 2221617 h 2533572"/>
              <a:gd name="connsiteX5" fmla="*/ 3177757 w 3177757"/>
              <a:gd name="connsiteY5" fmla="*/ 2515794 h 2533572"/>
              <a:gd name="connsiteX0" fmla="*/ 3171270 w 3177757"/>
              <a:gd name="connsiteY0" fmla="*/ 284 h 2517774"/>
              <a:gd name="connsiteX1" fmla="*/ 1018215 w 3177757"/>
              <a:gd name="connsiteY1" fmla="*/ 198052 h 2517774"/>
              <a:gd name="connsiteX2" fmla="*/ 155696 w 3177757"/>
              <a:gd name="connsiteY2" fmla="*/ 695259 h 2517774"/>
              <a:gd name="connsiteX3" fmla="*/ 110301 w 3177757"/>
              <a:gd name="connsiteY3" fmla="*/ 1683452 h 2517774"/>
              <a:gd name="connsiteX4" fmla="*/ 1303560 w 3177757"/>
              <a:gd name="connsiteY4" fmla="*/ 2221617 h 2517774"/>
              <a:gd name="connsiteX5" fmla="*/ 3177757 w 3177757"/>
              <a:gd name="connsiteY5" fmla="*/ 2515794 h 2517774"/>
              <a:gd name="connsiteX0" fmla="*/ 3171270 w 3177757"/>
              <a:gd name="connsiteY0" fmla="*/ 284 h 2517600"/>
              <a:gd name="connsiteX1" fmla="*/ 1018215 w 3177757"/>
              <a:gd name="connsiteY1" fmla="*/ 198052 h 2517600"/>
              <a:gd name="connsiteX2" fmla="*/ 155696 w 3177757"/>
              <a:gd name="connsiteY2" fmla="*/ 695259 h 2517600"/>
              <a:gd name="connsiteX3" fmla="*/ 110301 w 3177757"/>
              <a:gd name="connsiteY3" fmla="*/ 1683452 h 2517600"/>
              <a:gd name="connsiteX4" fmla="*/ 1303560 w 3177757"/>
              <a:gd name="connsiteY4" fmla="*/ 2221617 h 2517600"/>
              <a:gd name="connsiteX5" fmla="*/ 3177757 w 3177757"/>
              <a:gd name="connsiteY5" fmla="*/ 2515794 h 2517600"/>
              <a:gd name="connsiteX0" fmla="*/ 3203273 w 3209760"/>
              <a:gd name="connsiteY0" fmla="*/ 231 h 2517547"/>
              <a:gd name="connsiteX1" fmla="*/ 1050218 w 3209760"/>
              <a:gd name="connsiteY1" fmla="*/ 197999 h 2517547"/>
              <a:gd name="connsiteX2" fmla="*/ 122848 w 3209760"/>
              <a:gd name="connsiteY2" fmla="*/ 561166 h 2517547"/>
              <a:gd name="connsiteX3" fmla="*/ 142304 w 3209760"/>
              <a:gd name="connsiteY3" fmla="*/ 1683399 h 2517547"/>
              <a:gd name="connsiteX4" fmla="*/ 1335563 w 3209760"/>
              <a:gd name="connsiteY4" fmla="*/ 2221564 h 2517547"/>
              <a:gd name="connsiteX5" fmla="*/ 3209760 w 3209760"/>
              <a:gd name="connsiteY5" fmla="*/ 2515741 h 2517547"/>
              <a:gd name="connsiteX0" fmla="*/ 3161423 w 3167910"/>
              <a:gd name="connsiteY0" fmla="*/ 231 h 2517565"/>
              <a:gd name="connsiteX1" fmla="*/ 1008368 w 3167910"/>
              <a:gd name="connsiteY1" fmla="*/ 197999 h 2517565"/>
              <a:gd name="connsiteX2" fmla="*/ 80998 w 3167910"/>
              <a:gd name="connsiteY2" fmla="*/ 561166 h 2517565"/>
              <a:gd name="connsiteX3" fmla="*/ 184760 w 3167910"/>
              <a:gd name="connsiteY3" fmla="*/ 1565443 h 2517565"/>
              <a:gd name="connsiteX4" fmla="*/ 1293713 w 3167910"/>
              <a:gd name="connsiteY4" fmla="*/ 2221564 h 2517565"/>
              <a:gd name="connsiteX5" fmla="*/ 3167910 w 3167910"/>
              <a:gd name="connsiteY5" fmla="*/ 2515741 h 2517565"/>
              <a:gd name="connsiteX0" fmla="*/ 3183743 w 3190230"/>
              <a:gd name="connsiteY0" fmla="*/ 231 h 2517565"/>
              <a:gd name="connsiteX1" fmla="*/ 1030688 w 3190230"/>
              <a:gd name="connsiteY1" fmla="*/ 197999 h 2517565"/>
              <a:gd name="connsiteX2" fmla="*/ 103318 w 3190230"/>
              <a:gd name="connsiteY2" fmla="*/ 561166 h 2517565"/>
              <a:gd name="connsiteX3" fmla="*/ 207080 w 3190230"/>
              <a:gd name="connsiteY3" fmla="*/ 1565443 h 2517565"/>
              <a:gd name="connsiteX4" fmla="*/ 1316033 w 3190230"/>
              <a:gd name="connsiteY4" fmla="*/ 2221564 h 2517565"/>
              <a:gd name="connsiteX5" fmla="*/ 3190230 w 3190230"/>
              <a:gd name="connsiteY5" fmla="*/ 2515741 h 2517565"/>
              <a:gd name="connsiteX0" fmla="*/ 3168413 w 3174900"/>
              <a:gd name="connsiteY0" fmla="*/ 231 h 2516677"/>
              <a:gd name="connsiteX1" fmla="*/ 1015358 w 3174900"/>
              <a:gd name="connsiteY1" fmla="*/ 197999 h 2516677"/>
              <a:gd name="connsiteX2" fmla="*/ 87988 w 3174900"/>
              <a:gd name="connsiteY2" fmla="*/ 561166 h 2516677"/>
              <a:gd name="connsiteX3" fmla="*/ 191750 w 3174900"/>
              <a:gd name="connsiteY3" fmla="*/ 1565443 h 2516677"/>
              <a:gd name="connsiteX4" fmla="*/ 1443375 w 3174900"/>
              <a:gd name="connsiteY4" fmla="*/ 2055353 h 2516677"/>
              <a:gd name="connsiteX5" fmla="*/ 3174900 w 3174900"/>
              <a:gd name="connsiteY5" fmla="*/ 2515741 h 2516677"/>
              <a:gd name="connsiteX0" fmla="*/ 3157238 w 3163725"/>
              <a:gd name="connsiteY0" fmla="*/ 231 h 2516677"/>
              <a:gd name="connsiteX1" fmla="*/ 1004183 w 3163725"/>
              <a:gd name="connsiteY1" fmla="*/ 197999 h 2516677"/>
              <a:gd name="connsiteX2" fmla="*/ 76813 w 3163725"/>
              <a:gd name="connsiteY2" fmla="*/ 561166 h 2516677"/>
              <a:gd name="connsiteX3" fmla="*/ 180575 w 3163725"/>
              <a:gd name="connsiteY3" fmla="*/ 1565443 h 2516677"/>
              <a:gd name="connsiteX4" fmla="*/ 1432200 w 3163725"/>
              <a:gd name="connsiteY4" fmla="*/ 2055353 h 2516677"/>
              <a:gd name="connsiteX5" fmla="*/ 3163725 w 3163725"/>
              <a:gd name="connsiteY5" fmla="*/ 2515741 h 2516677"/>
              <a:gd name="connsiteX0" fmla="*/ 3157238 w 3189665"/>
              <a:gd name="connsiteY0" fmla="*/ 231 h 2324500"/>
              <a:gd name="connsiteX1" fmla="*/ 1004183 w 3189665"/>
              <a:gd name="connsiteY1" fmla="*/ 197999 h 2324500"/>
              <a:gd name="connsiteX2" fmla="*/ 76813 w 3189665"/>
              <a:gd name="connsiteY2" fmla="*/ 561166 h 2324500"/>
              <a:gd name="connsiteX3" fmla="*/ 180575 w 3189665"/>
              <a:gd name="connsiteY3" fmla="*/ 1565443 h 2324500"/>
              <a:gd name="connsiteX4" fmla="*/ 1432200 w 3189665"/>
              <a:gd name="connsiteY4" fmla="*/ 2055353 h 2324500"/>
              <a:gd name="connsiteX5" fmla="*/ 3189665 w 3189665"/>
              <a:gd name="connsiteY5" fmla="*/ 2322724 h 2324500"/>
              <a:gd name="connsiteX0" fmla="*/ 3188672 w 3221099"/>
              <a:gd name="connsiteY0" fmla="*/ 231 h 2324500"/>
              <a:gd name="connsiteX1" fmla="*/ 1035617 w 3221099"/>
              <a:gd name="connsiteY1" fmla="*/ 197999 h 2324500"/>
              <a:gd name="connsiteX2" fmla="*/ 108247 w 3221099"/>
              <a:gd name="connsiteY2" fmla="*/ 561166 h 2324500"/>
              <a:gd name="connsiteX3" fmla="*/ 30404 w 3221099"/>
              <a:gd name="connsiteY3" fmla="*/ 901930 h 2324500"/>
              <a:gd name="connsiteX4" fmla="*/ 212009 w 3221099"/>
              <a:gd name="connsiteY4" fmla="*/ 1565443 h 2324500"/>
              <a:gd name="connsiteX5" fmla="*/ 1463634 w 3221099"/>
              <a:gd name="connsiteY5" fmla="*/ 2055353 h 2324500"/>
              <a:gd name="connsiteX6" fmla="*/ 3221099 w 3221099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241729 w 3274156"/>
              <a:gd name="connsiteY0" fmla="*/ 231 h 2324500"/>
              <a:gd name="connsiteX1" fmla="*/ 1088674 w 3274156"/>
              <a:gd name="connsiteY1" fmla="*/ 197999 h 2324500"/>
              <a:gd name="connsiteX2" fmla="*/ 161304 w 3274156"/>
              <a:gd name="connsiteY2" fmla="*/ 561166 h 2324500"/>
              <a:gd name="connsiteX3" fmla="*/ 83461 w 3274156"/>
              <a:gd name="connsiteY3" fmla="*/ 901930 h 2324500"/>
              <a:gd name="connsiteX4" fmla="*/ 265066 w 3274156"/>
              <a:gd name="connsiteY4" fmla="*/ 1565443 h 2324500"/>
              <a:gd name="connsiteX5" fmla="*/ 1516691 w 3274156"/>
              <a:gd name="connsiteY5" fmla="*/ 2055353 h 2324500"/>
              <a:gd name="connsiteX6" fmla="*/ 3274156 w 3274156"/>
              <a:gd name="connsiteY6" fmla="*/ 2322724 h 2324500"/>
              <a:gd name="connsiteX0" fmla="*/ 3181340 w 3213767"/>
              <a:gd name="connsiteY0" fmla="*/ 231 h 2324500"/>
              <a:gd name="connsiteX1" fmla="*/ 1028285 w 3213767"/>
              <a:gd name="connsiteY1" fmla="*/ 197999 h 2324500"/>
              <a:gd name="connsiteX2" fmla="*/ 100915 w 3213767"/>
              <a:gd name="connsiteY2" fmla="*/ 561166 h 2324500"/>
              <a:gd name="connsiteX3" fmla="*/ 23072 w 3213767"/>
              <a:gd name="connsiteY3" fmla="*/ 901930 h 2324500"/>
              <a:gd name="connsiteX4" fmla="*/ 204677 w 3213767"/>
              <a:gd name="connsiteY4" fmla="*/ 1565443 h 2324500"/>
              <a:gd name="connsiteX5" fmla="*/ 1456302 w 3213767"/>
              <a:gd name="connsiteY5" fmla="*/ 2055353 h 2324500"/>
              <a:gd name="connsiteX6" fmla="*/ 3213767 w 3213767"/>
              <a:gd name="connsiteY6" fmla="*/ 2322724 h 2324500"/>
              <a:gd name="connsiteX0" fmla="*/ 3167850 w 3200277"/>
              <a:gd name="connsiteY0" fmla="*/ 195 h 2324464"/>
              <a:gd name="connsiteX1" fmla="*/ 1014795 w 3200277"/>
              <a:gd name="connsiteY1" fmla="*/ 197963 h 2324464"/>
              <a:gd name="connsiteX2" fmla="*/ 239363 w 3200277"/>
              <a:gd name="connsiteY2" fmla="*/ 433010 h 2324464"/>
              <a:gd name="connsiteX3" fmla="*/ 9582 w 3200277"/>
              <a:gd name="connsiteY3" fmla="*/ 901894 h 2324464"/>
              <a:gd name="connsiteX4" fmla="*/ 191187 w 3200277"/>
              <a:gd name="connsiteY4" fmla="*/ 1565407 h 2324464"/>
              <a:gd name="connsiteX5" fmla="*/ 1442812 w 3200277"/>
              <a:gd name="connsiteY5" fmla="*/ 2055317 h 2324464"/>
              <a:gd name="connsiteX6" fmla="*/ 3200277 w 3200277"/>
              <a:gd name="connsiteY6" fmla="*/ 2322688 h 2324464"/>
              <a:gd name="connsiteX0" fmla="*/ 3184095 w 3216522"/>
              <a:gd name="connsiteY0" fmla="*/ 195 h 2324464"/>
              <a:gd name="connsiteX1" fmla="*/ 1031040 w 3216522"/>
              <a:gd name="connsiteY1" fmla="*/ 197963 h 2324464"/>
              <a:gd name="connsiteX2" fmla="*/ 255608 w 3216522"/>
              <a:gd name="connsiteY2" fmla="*/ 433010 h 2324464"/>
              <a:gd name="connsiteX3" fmla="*/ 6010 w 3216522"/>
              <a:gd name="connsiteY3" fmla="*/ 769357 h 2324464"/>
              <a:gd name="connsiteX4" fmla="*/ 207432 w 3216522"/>
              <a:gd name="connsiteY4" fmla="*/ 1565407 h 2324464"/>
              <a:gd name="connsiteX5" fmla="*/ 1459057 w 3216522"/>
              <a:gd name="connsiteY5" fmla="*/ 2055317 h 2324464"/>
              <a:gd name="connsiteX6" fmla="*/ 3216522 w 3216522"/>
              <a:gd name="connsiteY6" fmla="*/ 2322688 h 2324464"/>
              <a:gd name="connsiteX0" fmla="*/ 3190773 w 3223200"/>
              <a:gd name="connsiteY0" fmla="*/ 182 h 2324451"/>
              <a:gd name="connsiteX1" fmla="*/ 1037718 w 3223200"/>
              <a:gd name="connsiteY1" fmla="*/ 197950 h 2324451"/>
              <a:gd name="connsiteX2" fmla="*/ 354771 w 3223200"/>
              <a:gd name="connsiteY2" fmla="*/ 371147 h 2324451"/>
              <a:gd name="connsiteX3" fmla="*/ 12688 w 3223200"/>
              <a:gd name="connsiteY3" fmla="*/ 769344 h 2324451"/>
              <a:gd name="connsiteX4" fmla="*/ 214110 w 3223200"/>
              <a:gd name="connsiteY4" fmla="*/ 1565394 h 2324451"/>
              <a:gd name="connsiteX5" fmla="*/ 1465735 w 3223200"/>
              <a:gd name="connsiteY5" fmla="*/ 2055304 h 2324451"/>
              <a:gd name="connsiteX6" fmla="*/ 3223200 w 3223200"/>
              <a:gd name="connsiteY6" fmla="*/ 2322675 h 2324451"/>
              <a:gd name="connsiteX0" fmla="*/ 3190773 w 3223200"/>
              <a:gd name="connsiteY0" fmla="*/ 270 h 2324539"/>
              <a:gd name="connsiteX1" fmla="*/ 1189656 w 3223200"/>
              <a:gd name="connsiteY1" fmla="*/ 149441 h 2324539"/>
              <a:gd name="connsiteX2" fmla="*/ 354771 w 3223200"/>
              <a:gd name="connsiteY2" fmla="*/ 371235 h 2324539"/>
              <a:gd name="connsiteX3" fmla="*/ 12688 w 3223200"/>
              <a:gd name="connsiteY3" fmla="*/ 769432 h 2324539"/>
              <a:gd name="connsiteX4" fmla="*/ 214110 w 3223200"/>
              <a:gd name="connsiteY4" fmla="*/ 1565482 h 2324539"/>
              <a:gd name="connsiteX5" fmla="*/ 1465735 w 3223200"/>
              <a:gd name="connsiteY5" fmla="*/ 2055392 h 2324539"/>
              <a:gd name="connsiteX6" fmla="*/ 3223200 w 3223200"/>
              <a:gd name="connsiteY6" fmla="*/ 2322763 h 2324539"/>
              <a:gd name="connsiteX0" fmla="*/ 3190773 w 3223200"/>
              <a:gd name="connsiteY0" fmla="*/ 391 h 2324660"/>
              <a:gd name="connsiteX1" fmla="*/ 1189656 w 3223200"/>
              <a:gd name="connsiteY1" fmla="*/ 149562 h 2324660"/>
              <a:gd name="connsiteX2" fmla="*/ 354771 w 3223200"/>
              <a:gd name="connsiteY2" fmla="*/ 371356 h 2324660"/>
              <a:gd name="connsiteX3" fmla="*/ 12688 w 3223200"/>
              <a:gd name="connsiteY3" fmla="*/ 769553 h 2324660"/>
              <a:gd name="connsiteX4" fmla="*/ 214110 w 3223200"/>
              <a:gd name="connsiteY4" fmla="*/ 1565603 h 2324660"/>
              <a:gd name="connsiteX5" fmla="*/ 1465735 w 3223200"/>
              <a:gd name="connsiteY5" fmla="*/ 2055513 h 2324660"/>
              <a:gd name="connsiteX6" fmla="*/ 3223200 w 3223200"/>
              <a:gd name="connsiteY6" fmla="*/ 2322884 h 2324660"/>
              <a:gd name="connsiteX0" fmla="*/ 3190773 w 3223200"/>
              <a:gd name="connsiteY0" fmla="*/ 329 h 2324598"/>
              <a:gd name="connsiteX1" fmla="*/ 1189656 w 3223200"/>
              <a:gd name="connsiteY1" fmla="*/ 149500 h 2324598"/>
              <a:gd name="connsiteX2" fmla="*/ 354771 w 3223200"/>
              <a:gd name="connsiteY2" fmla="*/ 371294 h 2324598"/>
              <a:gd name="connsiteX3" fmla="*/ 12688 w 3223200"/>
              <a:gd name="connsiteY3" fmla="*/ 769491 h 2324598"/>
              <a:gd name="connsiteX4" fmla="*/ 214110 w 3223200"/>
              <a:gd name="connsiteY4" fmla="*/ 1565541 h 2324598"/>
              <a:gd name="connsiteX5" fmla="*/ 1465735 w 3223200"/>
              <a:gd name="connsiteY5" fmla="*/ 2055451 h 2324598"/>
              <a:gd name="connsiteX6" fmla="*/ 3223200 w 3223200"/>
              <a:gd name="connsiteY6" fmla="*/ 2322822 h 2324598"/>
              <a:gd name="connsiteX0" fmla="*/ 3186195 w 3218622"/>
              <a:gd name="connsiteY0" fmla="*/ 329 h 2324687"/>
              <a:gd name="connsiteX1" fmla="*/ 1185078 w 3218622"/>
              <a:gd name="connsiteY1" fmla="*/ 149500 h 2324687"/>
              <a:gd name="connsiteX2" fmla="*/ 350193 w 3218622"/>
              <a:gd name="connsiteY2" fmla="*/ 371294 h 2324687"/>
              <a:gd name="connsiteX3" fmla="*/ 8110 w 3218622"/>
              <a:gd name="connsiteY3" fmla="*/ 769491 h 2324687"/>
              <a:gd name="connsiteX4" fmla="*/ 229349 w 3218622"/>
              <a:gd name="connsiteY4" fmla="*/ 1512526 h 2324687"/>
              <a:gd name="connsiteX5" fmla="*/ 1461157 w 3218622"/>
              <a:gd name="connsiteY5" fmla="*/ 2055451 h 2324687"/>
              <a:gd name="connsiteX6" fmla="*/ 3218622 w 3218622"/>
              <a:gd name="connsiteY6" fmla="*/ 2322822 h 2324687"/>
              <a:gd name="connsiteX0" fmla="*/ 3192461 w 3224888"/>
              <a:gd name="connsiteY0" fmla="*/ 329 h 2324687"/>
              <a:gd name="connsiteX1" fmla="*/ 1191344 w 3224888"/>
              <a:gd name="connsiteY1" fmla="*/ 149500 h 2324687"/>
              <a:gd name="connsiteX2" fmla="*/ 356459 w 3224888"/>
              <a:gd name="connsiteY2" fmla="*/ 371294 h 2324687"/>
              <a:gd name="connsiteX3" fmla="*/ 14376 w 3224888"/>
              <a:gd name="connsiteY3" fmla="*/ 769491 h 2324687"/>
              <a:gd name="connsiteX4" fmla="*/ 235615 w 3224888"/>
              <a:gd name="connsiteY4" fmla="*/ 1512526 h 2324687"/>
              <a:gd name="connsiteX5" fmla="*/ 1467423 w 3224888"/>
              <a:gd name="connsiteY5" fmla="*/ 2055451 h 2324687"/>
              <a:gd name="connsiteX6" fmla="*/ 3224888 w 3224888"/>
              <a:gd name="connsiteY6" fmla="*/ 2322822 h 2324687"/>
              <a:gd name="connsiteX0" fmla="*/ 3186597 w 3219024"/>
              <a:gd name="connsiteY0" fmla="*/ 329 h 2324248"/>
              <a:gd name="connsiteX1" fmla="*/ 1185480 w 3219024"/>
              <a:gd name="connsiteY1" fmla="*/ 149500 h 2324248"/>
              <a:gd name="connsiteX2" fmla="*/ 350595 w 3219024"/>
              <a:gd name="connsiteY2" fmla="*/ 371294 h 2324248"/>
              <a:gd name="connsiteX3" fmla="*/ 8512 w 3219024"/>
              <a:gd name="connsiteY3" fmla="*/ 769491 h 2324248"/>
              <a:gd name="connsiteX4" fmla="*/ 229751 w 3219024"/>
              <a:gd name="connsiteY4" fmla="*/ 1512526 h 2324248"/>
              <a:gd name="connsiteX5" fmla="*/ 1481378 w 3219024"/>
              <a:gd name="connsiteY5" fmla="*/ 2002436 h 2324248"/>
              <a:gd name="connsiteX6" fmla="*/ 3219024 w 3219024"/>
              <a:gd name="connsiteY6" fmla="*/ 2322822 h 2324248"/>
              <a:gd name="connsiteX0" fmla="*/ 3186597 w 3219024"/>
              <a:gd name="connsiteY0" fmla="*/ 329 h 2322822"/>
              <a:gd name="connsiteX1" fmla="*/ 1185480 w 3219024"/>
              <a:gd name="connsiteY1" fmla="*/ 149500 h 2322822"/>
              <a:gd name="connsiteX2" fmla="*/ 350595 w 3219024"/>
              <a:gd name="connsiteY2" fmla="*/ 371294 h 2322822"/>
              <a:gd name="connsiteX3" fmla="*/ 8512 w 3219024"/>
              <a:gd name="connsiteY3" fmla="*/ 769491 h 2322822"/>
              <a:gd name="connsiteX4" fmla="*/ 229751 w 3219024"/>
              <a:gd name="connsiteY4" fmla="*/ 1512526 h 2322822"/>
              <a:gd name="connsiteX5" fmla="*/ 1481378 w 3219024"/>
              <a:gd name="connsiteY5" fmla="*/ 2002436 h 2322822"/>
              <a:gd name="connsiteX6" fmla="*/ 3219024 w 3219024"/>
              <a:gd name="connsiteY6" fmla="*/ 2322822 h 2322822"/>
              <a:gd name="connsiteX0" fmla="*/ 3189137 w 3221564"/>
              <a:gd name="connsiteY0" fmla="*/ 204 h 2322697"/>
              <a:gd name="connsiteX1" fmla="*/ 1188020 w 3221564"/>
              <a:gd name="connsiteY1" fmla="*/ 149375 h 2322697"/>
              <a:gd name="connsiteX2" fmla="*/ 157831 w 3221564"/>
              <a:gd name="connsiteY2" fmla="*/ 175249 h 2322697"/>
              <a:gd name="connsiteX3" fmla="*/ 11052 w 3221564"/>
              <a:gd name="connsiteY3" fmla="*/ 769366 h 2322697"/>
              <a:gd name="connsiteX4" fmla="*/ 232291 w 3221564"/>
              <a:gd name="connsiteY4" fmla="*/ 1512401 h 2322697"/>
              <a:gd name="connsiteX5" fmla="*/ 1483918 w 3221564"/>
              <a:gd name="connsiteY5" fmla="*/ 2002311 h 2322697"/>
              <a:gd name="connsiteX6" fmla="*/ 3221564 w 3221564"/>
              <a:gd name="connsiteY6" fmla="*/ 2322697 h 2322697"/>
              <a:gd name="connsiteX0" fmla="*/ 3255794 w 3288221"/>
              <a:gd name="connsiteY0" fmla="*/ 204 h 2322697"/>
              <a:gd name="connsiteX1" fmla="*/ 1254677 w 3288221"/>
              <a:gd name="connsiteY1" fmla="*/ 149375 h 2322697"/>
              <a:gd name="connsiteX2" fmla="*/ 224488 w 3288221"/>
              <a:gd name="connsiteY2" fmla="*/ 175249 h 2322697"/>
              <a:gd name="connsiteX3" fmla="*/ 2592 w 3288221"/>
              <a:gd name="connsiteY3" fmla="*/ 774389 h 2322697"/>
              <a:gd name="connsiteX4" fmla="*/ 298948 w 3288221"/>
              <a:gd name="connsiteY4" fmla="*/ 1512401 h 2322697"/>
              <a:gd name="connsiteX5" fmla="*/ 1550575 w 3288221"/>
              <a:gd name="connsiteY5" fmla="*/ 2002311 h 2322697"/>
              <a:gd name="connsiteX6" fmla="*/ 3288221 w 3288221"/>
              <a:gd name="connsiteY6" fmla="*/ 2322697 h 2322697"/>
              <a:gd name="connsiteX0" fmla="*/ 3256097 w 3288524"/>
              <a:gd name="connsiteY0" fmla="*/ 49224 h 2371717"/>
              <a:gd name="connsiteX1" fmla="*/ 1292538 w 3288524"/>
              <a:gd name="connsiteY1" fmla="*/ 7498 h 2371717"/>
              <a:gd name="connsiteX2" fmla="*/ 224791 w 3288524"/>
              <a:gd name="connsiteY2" fmla="*/ 224269 h 2371717"/>
              <a:gd name="connsiteX3" fmla="*/ 2895 w 3288524"/>
              <a:gd name="connsiteY3" fmla="*/ 823409 h 2371717"/>
              <a:gd name="connsiteX4" fmla="*/ 299251 w 3288524"/>
              <a:gd name="connsiteY4" fmla="*/ 1561421 h 2371717"/>
              <a:gd name="connsiteX5" fmla="*/ 1550878 w 3288524"/>
              <a:gd name="connsiteY5" fmla="*/ 2051331 h 2371717"/>
              <a:gd name="connsiteX6" fmla="*/ 3288524 w 3288524"/>
              <a:gd name="connsiteY6" fmla="*/ 2371717 h 2371717"/>
              <a:gd name="connsiteX0" fmla="*/ 3293656 w 3293656"/>
              <a:gd name="connsiteY0" fmla="*/ 15328 h 2383034"/>
              <a:gd name="connsiteX1" fmla="*/ 1292538 w 3293656"/>
              <a:gd name="connsiteY1" fmla="*/ 18815 h 2383034"/>
              <a:gd name="connsiteX2" fmla="*/ 224791 w 3293656"/>
              <a:gd name="connsiteY2" fmla="*/ 235586 h 2383034"/>
              <a:gd name="connsiteX3" fmla="*/ 2895 w 3293656"/>
              <a:gd name="connsiteY3" fmla="*/ 834726 h 2383034"/>
              <a:gd name="connsiteX4" fmla="*/ 299251 w 3293656"/>
              <a:gd name="connsiteY4" fmla="*/ 1572738 h 2383034"/>
              <a:gd name="connsiteX5" fmla="*/ 1550878 w 3293656"/>
              <a:gd name="connsiteY5" fmla="*/ 2062648 h 2383034"/>
              <a:gd name="connsiteX6" fmla="*/ 3288524 w 3293656"/>
              <a:gd name="connsiteY6" fmla="*/ 2383034 h 2383034"/>
              <a:gd name="connsiteX0" fmla="*/ 3314963 w 3314963"/>
              <a:gd name="connsiteY0" fmla="*/ 19363 h 2387069"/>
              <a:gd name="connsiteX1" fmla="*/ 1313845 w 3314963"/>
              <a:gd name="connsiteY1" fmla="*/ 22850 h 2387069"/>
              <a:gd name="connsiteX2" fmla="*/ 163470 w 3314963"/>
              <a:gd name="connsiteY2" fmla="*/ 294880 h 2387069"/>
              <a:gd name="connsiteX3" fmla="*/ 24202 w 3314963"/>
              <a:gd name="connsiteY3" fmla="*/ 838761 h 2387069"/>
              <a:gd name="connsiteX4" fmla="*/ 320558 w 3314963"/>
              <a:gd name="connsiteY4" fmla="*/ 1576773 h 2387069"/>
              <a:gd name="connsiteX5" fmla="*/ 1572185 w 3314963"/>
              <a:gd name="connsiteY5" fmla="*/ 2066683 h 2387069"/>
              <a:gd name="connsiteX6" fmla="*/ 3309831 w 3314963"/>
              <a:gd name="connsiteY6" fmla="*/ 2387069 h 2387069"/>
              <a:gd name="connsiteX0" fmla="*/ 3304335 w 3304335"/>
              <a:gd name="connsiteY0" fmla="*/ 19363 h 2387069"/>
              <a:gd name="connsiteX1" fmla="*/ 1303217 w 3304335"/>
              <a:gd name="connsiteY1" fmla="*/ 22850 h 2387069"/>
              <a:gd name="connsiteX2" fmla="*/ 152842 w 3304335"/>
              <a:gd name="connsiteY2" fmla="*/ 294880 h 2387069"/>
              <a:gd name="connsiteX3" fmla="*/ 13574 w 3304335"/>
              <a:gd name="connsiteY3" fmla="*/ 838761 h 2387069"/>
              <a:gd name="connsiteX4" fmla="*/ 309930 w 3304335"/>
              <a:gd name="connsiteY4" fmla="*/ 1576773 h 2387069"/>
              <a:gd name="connsiteX5" fmla="*/ 1561557 w 3304335"/>
              <a:gd name="connsiteY5" fmla="*/ 2066683 h 2387069"/>
              <a:gd name="connsiteX6" fmla="*/ 3299203 w 3304335"/>
              <a:gd name="connsiteY6" fmla="*/ 2387069 h 2387069"/>
              <a:gd name="connsiteX0" fmla="*/ 3314963 w 3314963"/>
              <a:gd name="connsiteY0" fmla="*/ 0 h 2367706"/>
              <a:gd name="connsiteX1" fmla="*/ 1313846 w 3314963"/>
              <a:gd name="connsiteY1" fmla="*/ 28605 h 2367706"/>
              <a:gd name="connsiteX2" fmla="*/ 163470 w 3314963"/>
              <a:gd name="connsiteY2" fmla="*/ 275517 h 2367706"/>
              <a:gd name="connsiteX3" fmla="*/ 24202 w 3314963"/>
              <a:gd name="connsiteY3" fmla="*/ 819398 h 2367706"/>
              <a:gd name="connsiteX4" fmla="*/ 320558 w 3314963"/>
              <a:gd name="connsiteY4" fmla="*/ 1557410 h 2367706"/>
              <a:gd name="connsiteX5" fmla="*/ 1572185 w 3314963"/>
              <a:gd name="connsiteY5" fmla="*/ 2047320 h 2367706"/>
              <a:gd name="connsiteX6" fmla="*/ 3309831 w 3314963"/>
              <a:gd name="connsiteY6" fmla="*/ 2367706 h 2367706"/>
              <a:gd name="connsiteX0" fmla="*/ 3314963 w 3314963"/>
              <a:gd name="connsiteY0" fmla="*/ 15733 h 2358321"/>
              <a:gd name="connsiteX1" fmla="*/ 1313846 w 3314963"/>
              <a:gd name="connsiteY1" fmla="*/ 19220 h 2358321"/>
              <a:gd name="connsiteX2" fmla="*/ 163470 w 3314963"/>
              <a:gd name="connsiteY2" fmla="*/ 266132 h 2358321"/>
              <a:gd name="connsiteX3" fmla="*/ 24202 w 3314963"/>
              <a:gd name="connsiteY3" fmla="*/ 810013 h 2358321"/>
              <a:gd name="connsiteX4" fmla="*/ 320558 w 3314963"/>
              <a:gd name="connsiteY4" fmla="*/ 1548025 h 2358321"/>
              <a:gd name="connsiteX5" fmla="*/ 1572185 w 3314963"/>
              <a:gd name="connsiteY5" fmla="*/ 2037935 h 2358321"/>
              <a:gd name="connsiteX6" fmla="*/ 3309831 w 3314963"/>
              <a:gd name="connsiteY6" fmla="*/ 2358321 h 2358321"/>
              <a:gd name="connsiteX0" fmla="*/ 3329987 w 3329987"/>
              <a:gd name="connsiteY0" fmla="*/ 1183 h 2373913"/>
              <a:gd name="connsiteX1" fmla="*/ 1313846 w 3329987"/>
              <a:gd name="connsiteY1" fmla="*/ 34812 h 2373913"/>
              <a:gd name="connsiteX2" fmla="*/ 163470 w 3329987"/>
              <a:gd name="connsiteY2" fmla="*/ 281724 h 2373913"/>
              <a:gd name="connsiteX3" fmla="*/ 24202 w 3329987"/>
              <a:gd name="connsiteY3" fmla="*/ 825605 h 2373913"/>
              <a:gd name="connsiteX4" fmla="*/ 320558 w 3329987"/>
              <a:gd name="connsiteY4" fmla="*/ 1563617 h 2373913"/>
              <a:gd name="connsiteX5" fmla="*/ 1572185 w 3329987"/>
              <a:gd name="connsiteY5" fmla="*/ 2053527 h 2373913"/>
              <a:gd name="connsiteX6" fmla="*/ 3309831 w 3329987"/>
              <a:gd name="connsiteY6" fmla="*/ 2373913 h 2373913"/>
              <a:gd name="connsiteX0" fmla="*/ 3321874 w 3321874"/>
              <a:gd name="connsiteY0" fmla="*/ 1183 h 2373913"/>
              <a:gd name="connsiteX1" fmla="*/ 1305733 w 3321874"/>
              <a:gd name="connsiteY1" fmla="*/ 34812 h 2373913"/>
              <a:gd name="connsiteX2" fmla="*/ 155357 w 3321874"/>
              <a:gd name="connsiteY2" fmla="*/ 281724 h 2373913"/>
              <a:gd name="connsiteX3" fmla="*/ 16089 w 3321874"/>
              <a:gd name="connsiteY3" fmla="*/ 825605 h 2373913"/>
              <a:gd name="connsiteX4" fmla="*/ 199770 w 3321874"/>
              <a:gd name="connsiteY4" fmla="*/ 1558593 h 2373913"/>
              <a:gd name="connsiteX5" fmla="*/ 1564072 w 3321874"/>
              <a:gd name="connsiteY5" fmla="*/ 2053527 h 2373913"/>
              <a:gd name="connsiteX6" fmla="*/ 3301718 w 3321874"/>
              <a:gd name="connsiteY6" fmla="*/ 2373913 h 2373913"/>
              <a:gd name="connsiteX0" fmla="*/ 3369625 w 3369625"/>
              <a:gd name="connsiteY0" fmla="*/ 1183 h 2373913"/>
              <a:gd name="connsiteX1" fmla="*/ 1353484 w 3369625"/>
              <a:gd name="connsiteY1" fmla="*/ 34812 h 2373913"/>
              <a:gd name="connsiteX2" fmla="*/ 203108 w 3369625"/>
              <a:gd name="connsiteY2" fmla="*/ 281724 h 2373913"/>
              <a:gd name="connsiteX3" fmla="*/ 3748 w 3369625"/>
              <a:gd name="connsiteY3" fmla="*/ 815558 h 2373913"/>
              <a:gd name="connsiteX4" fmla="*/ 247521 w 3369625"/>
              <a:gd name="connsiteY4" fmla="*/ 1558593 h 2373913"/>
              <a:gd name="connsiteX5" fmla="*/ 1611823 w 3369625"/>
              <a:gd name="connsiteY5" fmla="*/ 2053527 h 2373913"/>
              <a:gd name="connsiteX6" fmla="*/ 3349469 w 3369625"/>
              <a:gd name="connsiteY6" fmla="*/ 2373913 h 2373913"/>
              <a:gd name="connsiteX0" fmla="*/ 3370635 w 3370635"/>
              <a:gd name="connsiteY0" fmla="*/ 1183 h 2373913"/>
              <a:gd name="connsiteX1" fmla="*/ 1354494 w 3370635"/>
              <a:gd name="connsiteY1" fmla="*/ 34812 h 2373913"/>
              <a:gd name="connsiteX2" fmla="*/ 204118 w 3370635"/>
              <a:gd name="connsiteY2" fmla="*/ 281724 h 2373913"/>
              <a:gd name="connsiteX3" fmla="*/ 4758 w 3370635"/>
              <a:gd name="connsiteY3" fmla="*/ 815558 h 2373913"/>
              <a:gd name="connsiteX4" fmla="*/ 263554 w 3370635"/>
              <a:gd name="connsiteY4" fmla="*/ 1468169 h 2373913"/>
              <a:gd name="connsiteX5" fmla="*/ 1612833 w 3370635"/>
              <a:gd name="connsiteY5" fmla="*/ 2053527 h 2373913"/>
              <a:gd name="connsiteX6" fmla="*/ 3350479 w 3370635"/>
              <a:gd name="connsiteY6" fmla="*/ 2373913 h 2373913"/>
              <a:gd name="connsiteX0" fmla="*/ 3369706 w 3369706"/>
              <a:gd name="connsiteY0" fmla="*/ 1183 h 2373913"/>
              <a:gd name="connsiteX1" fmla="*/ 1353565 w 3369706"/>
              <a:gd name="connsiteY1" fmla="*/ 34812 h 2373913"/>
              <a:gd name="connsiteX2" fmla="*/ 203189 w 3369706"/>
              <a:gd name="connsiteY2" fmla="*/ 281724 h 2373913"/>
              <a:gd name="connsiteX3" fmla="*/ 3829 w 3369706"/>
              <a:gd name="connsiteY3" fmla="*/ 815558 h 2373913"/>
              <a:gd name="connsiteX4" fmla="*/ 262625 w 3369706"/>
              <a:gd name="connsiteY4" fmla="*/ 1468169 h 2373913"/>
              <a:gd name="connsiteX5" fmla="*/ 1611904 w 3369706"/>
              <a:gd name="connsiteY5" fmla="*/ 2053527 h 2373913"/>
              <a:gd name="connsiteX6" fmla="*/ 3349550 w 3369706"/>
              <a:gd name="connsiteY6" fmla="*/ 2373913 h 2373913"/>
              <a:gd name="connsiteX0" fmla="*/ 3367227 w 3367227"/>
              <a:gd name="connsiteY0" fmla="*/ 1183 h 2373913"/>
              <a:gd name="connsiteX1" fmla="*/ 1351086 w 3367227"/>
              <a:gd name="connsiteY1" fmla="*/ 34812 h 2373913"/>
              <a:gd name="connsiteX2" fmla="*/ 200710 w 3367227"/>
              <a:gd name="connsiteY2" fmla="*/ 281724 h 2373913"/>
              <a:gd name="connsiteX3" fmla="*/ 1350 w 3367227"/>
              <a:gd name="connsiteY3" fmla="*/ 815558 h 2373913"/>
              <a:gd name="connsiteX4" fmla="*/ 260146 w 3367227"/>
              <a:gd name="connsiteY4" fmla="*/ 1468169 h 2373913"/>
              <a:gd name="connsiteX5" fmla="*/ 1609425 w 3367227"/>
              <a:gd name="connsiteY5" fmla="*/ 2053527 h 2373913"/>
              <a:gd name="connsiteX6" fmla="*/ 3347071 w 3367227"/>
              <a:gd name="connsiteY6" fmla="*/ 2373913 h 2373913"/>
              <a:gd name="connsiteX0" fmla="*/ 3396541 w 3396541"/>
              <a:gd name="connsiteY0" fmla="*/ 1183 h 2373913"/>
              <a:gd name="connsiteX1" fmla="*/ 1380400 w 3396541"/>
              <a:gd name="connsiteY1" fmla="*/ 34812 h 2373913"/>
              <a:gd name="connsiteX2" fmla="*/ 230024 w 3396541"/>
              <a:gd name="connsiteY2" fmla="*/ 281724 h 2373913"/>
              <a:gd name="connsiteX3" fmla="*/ 617 w 3396541"/>
              <a:gd name="connsiteY3" fmla="*/ 820582 h 2373913"/>
              <a:gd name="connsiteX4" fmla="*/ 289460 w 3396541"/>
              <a:gd name="connsiteY4" fmla="*/ 1468169 h 2373913"/>
              <a:gd name="connsiteX5" fmla="*/ 1638739 w 3396541"/>
              <a:gd name="connsiteY5" fmla="*/ 2053527 h 2373913"/>
              <a:gd name="connsiteX6" fmla="*/ 3376385 w 3396541"/>
              <a:gd name="connsiteY6" fmla="*/ 2373913 h 2373913"/>
              <a:gd name="connsiteX0" fmla="*/ 3419076 w 3419076"/>
              <a:gd name="connsiteY0" fmla="*/ 0 h 2397848"/>
              <a:gd name="connsiteX1" fmla="*/ 1380400 w 3419076"/>
              <a:gd name="connsiteY1" fmla="*/ 58747 h 2397848"/>
              <a:gd name="connsiteX2" fmla="*/ 230024 w 3419076"/>
              <a:gd name="connsiteY2" fmla="*/ 305659 h 2397848"/>
              <a:gd name="connsiteX3" fmla="*/ 617 w 3419076"/>
              <a:gd name="connsiteY3" fmla="*/ 844517 h 2397848"/>
              <a:gd name="connsiteX4" fmla="*/ 289460 w 3419076"/>
              <a:gd name="connsiteY4" fmla="*/ 1492104 h 2397848"/>
              <a:gd name="connsiteX5" fmla="*/ 1638739 w 3419076"/>
              <a:gd name="connsiteY5" fmla="*/ 2077462 h 2397848"/>
              <a:gd name="connsiteX6" fmla="*/ 3376385 w 3419076"/>
              <a:gd name="connsiteY6" fmla="*/ 2397848 h 239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9076" h="2397848">
                <a:moveTo>
                  <a:pt x="3419076" y="0"/>
                </a:moveTo>
                <a:cubicBezTo>
                  <a:pt x="2752037" y="1162"/>
                  <a:pt x="1911909" y="7804"/>
                  <a:pt x="1380400" y="58747"/>
                </a:cubicBezTo>
                <a:cubicBezTo>
                  <a:pt x="848891" y="109690"/>
                  <a:pt x="459988" y="174697"/>
                  <a:pt x="230024" y="305659"/>
                </a:cubicBezTo>
                <a:cubicBezTo>
                  <a:pt x="60" y="436621"/>
                  <a:pt x="5734" y="686965"/>
                  <a:pt x="617" y="844517"/>
                </a:cubicBezTo>
                <a:cubicBezTo>
                  <a:pt x="-4500" y="1002069"/>
                  <a:pt x="16440" y="1286613"/>
                  <a:pt x="289460" y="1492104"/>
                </a:cubicBezTo>
                <a:cubicBezTo>
                  <a:pt x="562480" y="1697595"/>
                  <a:pt x="1124251" y="1926505"/>
                  <a:pt x="1638739" y="2077462"/>
                </a:cubicBezTo>
                <a:cubicBezTo>
                  <a:pt x="2153227" y="2228419"/>
                  <a:pt x="3057399" y="2365369"/>
                  <a:pt x="3376385" y="2397848"/>
                </a:cubicBezTo>
              </a:path>
            </a:pathLst>
          </a:cu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572535-2697-2EB6-0D1F-20E1FA1F3320}"/>
              </a:ext>
            </a:extLst>
          </p:cNvPr>
          <p:cNvCxnSpPr>
            <a:cxnSpLocks/>
          </p:cNvCxnSpPr>
          <p:nvPr/>
        </p:nvCxnSpPr>
        <p:spPr>
          <a:xfrm flipH="1" flipV="1">
            <a:off x="676422" y="5979777"/>
            <a:ext cx="1110503" cy="4034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12053D-D7C8-F4B3-FB5C-1EDAD941774A}"/>
              </a:ext>
            </a:extLst>
          </p:cNvPr>
          <p:cNvSpPr txBox="1"/>
          <p:nvPr/>
        </p:nvSpPr>
        <p:spPr>
          <a:xfrm>
            <a:off x="-33679" y="619058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</a:t>
            </a:r>
            <a:r>
              <a:rPr lang="en-US" dirty="0" err="1"/>
              <a:t>dC</a:t>
            </a:r>
            <a:r>
              <a:rPr lang="en-US" baseline="-25000" dirty="0" err="1"/>
              <a:t>L</a:t>
            </a:r>
            <a:r>
              <a:rPr lang="en-US" baseline="-25000" dirty="0"/>
              <a:t> </a:t>
            </a:r>
            <a:r>
              <a:rPr lang="en-US" dirty="0"/>
              <a:t>/d</a:t>
            </a:r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⍺</a:t>
            </a:r>
            <a:r>
              <a:rPr lang="en-US">
                <a:latin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en-US" baseline="-25000">
                <a:latin typeface="Aptos" panose="020B0004020202020204" pitchFamily="34" charset="0"/>
                <a:cs typeface="Arial" panose="020B0604020202020204" pitchFamily="34" charset="0"/>
              </a:rPr>
              <a:t>neg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79B52D-F341-F759-1AD5-61D7ADA17B2E}"/>
              </a:ext>
            </a:extLst>
          </p:cNvPr>
          <p:cNvCxnSpPr>
            <a:cxnSpLocks/>
          </p:cNvCxnSpPr>
          <p:nvPr/>
        </p:nvCxnSpPr>
        <p:spPr>
          <a:xfrm flipV="1">
            <a:off x="474395" y="6023003"/>
            <a:ext cx="214809" cy="227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18F34B-11B1-203C-2FF0-4DEA2B139BC1}"/>
              </a:ext>
            </a:extLst>
          </p:cNvPr>
          <p:cNvCxnSpPr>
            <a:cxnSpLocks/>
          </p:cNvCxnSpPr>
          <p:nvPr/>
        </p:nvCxnSpPr>
        <p:spPr>
          <a:xfrm flipV="1">
            <a:off x="4996449" y="2747027"/>
            <a:ext cx="0" cy="166230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43FF69A-80E4-AF61-1701-C197F5870BD6}"/>
              </a:ext>
            </a:extLst>
          </p:cNvPr>
          <p:cNvSpPr>
            <a:spLocks noChangeAspect="1"/>
          </p:cNvSpPr>
          <p:nvPr/>
        </p:nvSpPr>
        <p:spPr>
          <a:xfrm>
            <a:off x="4952439" y="2698033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B6E2FA-9007-5318-97B0-9F0FD325BBA9}"/>
              </a:ext>
            </a:extLst>
          </p:cNvPr>
          <p:cNvCxnSpPr>
            <a:cxnSpLocks/>
          </p:cNvCxnSpPr>
          <p:nvPr/>
        </p:nvCxnSpPr>
        <p:spPr>
          <a:xfrm flipH="1">
            <a:off x="4647819" y="3545054"/>
            <a:ext cx="30903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1E3889-4B68-D4BE-C95F-5C3F25DE1C27}"/>
              </a:ext>
            </a:extLst>
          </p:cNvPr>
          <p:cNvCxnSpPr>
            <a:cxnSpLocks/>
          </p:cNvCxnSpPr>
          <p:nvPr/>
        </p:nvCxnSpPr>
        <p:spPr>
          <a:xfrm flipV="1">
            <a:off x="4424672" y="3605394"/>
            <a:ext cx="375349" cy="40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B9D4A-8F29-3652-B3E3-E47D0BA846C5}"/>
              </a:ext>
            </a:extLst>
          </p:cNvPr>
          <p:cNvSpPr txBox="1"/>
          <p:nvPr/>
        </p:nvSpPr>
        <p:spPr>
          <a:xfrm>
            <a:off x="3831578" y="391969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 deg</a:t>
            </a:r>
            <a:endParaRPr lang="en-US" baseline="-2500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C3CD83-6FD3-E61C-0106-73CBE8B9CAD7}"/>
              </a:ext>
            </a:extLst>
          </p:cNvPr>
          <p:cNvCxnSpPr>
            <a:cxnSpLocks/>
          </p:cNvCxnSpPr>
          <p:nvPr/>
        </p:nvCxnSpPr>
        <p:spPr>
          <a:xfrm flipH="1" flipV="1">
            <a:off x="1036462" y="4409330"/>
            <a:ext cx="890" cy="170882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5379F0-F5BE-DEDA-C6C1-975676936C1A}"/>
              </a:ext>
            </a:extLst>
          </p:cNvPr>
          <p:cNvCxnSpPr>
            <a:cxnSpLocks/>
          </p:cNvCxnSpPr>
          <p:nvPr/>
        </p:nvCxnSpPr>
        <p:spPr>
          <a:xfrm flipV="1">
            <a:off x="1424913" y="4409330"/>
            <a:ext cx="0" cy="185225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F5D1AFC-984A-150F-D1C0-129CA89C335F}"/>
              </a:ext>
            </a:extLst>
          </p:cNvPr>
          <p:cNvSpPr>
            <a:spLocks noChangeAspect="1"/>
          </p:cNvSpPr>
          <p:nvPr/>
        </p:nvSpPr>
        <p:spPr>
          <a:xfrm>
            <a:off x="990742" y="6074689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0C92E8-AC79-81B5-67E6-8B52FA012821}"/>
              </a:ext>
            </a:extLst>
          </p:cNvPr>
          <p:cNvSpPr>
            <a:spLocks noChangeAspect="1"/>
          </p:cNvSpPr>
          <p:nvPr/>
        </p:nvSpPr>
        <p:spPr>
          <a:xfrm>
            <a:off x="1379545" y="6199719"/>
            <a:ext cx="91440" cy="91440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06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7F91D3-F6B1-A242-73F0-FD93CA21B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Structural Performance</a:t>
            </a:r>
          </a:p>
        </p:txBody>
      </p:sp>
    </p:spTree>
    <p:extLst>
      <p:ext uri="{BB962C8B-B14F-4D97-AF65-F5344CB8AC3E}">
        <p14:creationId xmlns:p14="http://schemas.microsoft.com/office/powerpoint/2010/main" val="4245974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099596-26FE-657E-0EA8-F557438D7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Performed a study of solid area geometry properties of existing airfoils</a:t>
            </a:r>
          </a:p>
          <a:p>
            <a:pPr lvl="1"/>
            <a:r>
              <a:rPr lang="en-US" err="1"/>
              <a:t>I</a:t>
            </a:r>
            <a:r>
              <a:rPr lang="en-US" baseline="-25000" err="1"/>
              <a:t>xx</a:t>
            </a:r>
            <a:r>
              <a:rPr lang="en-US"/>
              <a:t> (Bending), </a:t>
            </a:r>
            <a:r>
              <a:rPr lang="en-US" err="1"/>
              <a:t>I</a:t>
            </a:r>
            <a:r>
              <a:rPr lang="en-US" baseline="-25000" err="1"/>
              <a:t>yy</a:t>
            </a:r>
            <a:r>
              <a:rPr lang="en-US"/>
              <a:t> (Edgewise), </a:t>
            </a:r>
            <a:r>
              <a:rPr lang="en-US" err="1"/>
              <a:t>I</a:t>
            </a:r>
            <a:r>
              <a:rPr lang="en-US" baseline="-25000" err="1"/>
              <a:t>zz</a:t>
            </a:r>
            <a:r>
              <a:rPr lang="en-US"/>
              <a:t> (Torsion), and Area</a:t>
            </a:r>
          </a:p>
          <a:p>
            <a:r>
              <a:rPr lang="en-US"/>
              <a:t>Strong correlation and separation from non-turbine airfoils</a:t>
            </a:r>
          </a:p>
          <a:p>
            <a:r>
              <a:rPr lang="en-US"/>
              <a:t>Will implement lower bound of existing airfoils as a design constraint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DF5E1-5F9F-2269-15CC-D217FA50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Body Geometry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C637A-FC6E-221D-B86B-106DC7828CB9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Requirement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D9643C-CAE1-F95C-3A0C-0183DCCCA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4"/>
          <a:stretch/>
        </p:blipFill>
        <p:spPr>
          <a:xfrm>
            <a:off x="2832652" y="2875143"/>
            <a:ext cx="5587780" cy="361848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A276A2-A2FC-3893-0CFD-B0648BF94FE9}"/>
              </a:ext>
            </a:extLst>
          </p:cNvPr>
          <p:cNvCxnSpPr/>
          <p:nvPr/>
        </p:nvCxnSpPr>
        <p:spPr>
          <a:xfrm flipV="1">
            <a:off x="8239648" y="3429000"/>
            <a:ext cx="0" cy="7209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38FF82-7384-98AB-2C85-CB48FD473F2E}"/>
              </a:ext>
            </a:extLst>
          </p:cNvPr>
          <p:cNvCxnSpPr/>
          <p:nvPr/>
        </p:nvCxnSpPr>
        <p:spPr>
          <a:xfrm flipV="1">
            <a:off x="3619081" y="5299668"/>
            <a:ext cx="0" cy="7209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A8C00C-8C5A-26BC-2663-CC8537457D0F}"/>
              </a:ext>
            </a:extLst>
          </p:cNvPr>
          <p:cNvSpPr txBox="1"/>
          <p:nvPr/>
        </p:nvSpPr>
        <p:spPr>
          <a:xfrm>
            <a:off x="8721969" y="3682577"/>
            <a:ext cx="286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 </a:t>
            </a:r>
            <a:r>
              <a:rPr lang="en-US" dirty="0" err="1"/>
              <a:t>Ixx</a:t>
            </a:r>
            <a:r>
              <a:rPr lang="en-US" dirty="0"/>
              <a:t> to be higher than bound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344B7B-254B-7130-8C92-578E0ABD4B11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8239648" y="3789484"/>
            <a:ext cx="482321" cy="216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824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7F91D3-F6B1-A242-73F0-FD93CA21B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Geometry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877293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F13266-9EF9-A13F-57CF-FDF7F67EA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Will be designing sharp since true TE gap cannot be known </a:t>
            </a:r>
            <a:r>
              <a:rPr lang="en-US" i="1"/>
              <a:t>a priori</a:t>
            </a:r>
          </a:p>
          <a:p>
            <a:r>
              <a:rPr lang="en-US"/>
              <a:t>Target less than 1% change in all metrics on the following thicknesses: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Thickness targets increase for thicker inboard airfoils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EB4028-FD5D-9FCD-F935-774661DF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Robustness to Finite Thickness Trailing Edges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8DB07-1313-7F8B-1565-694FEB277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33245" r="4987" b="36763"/>
          <a:stretch/>
        </p:blipFill>
        <p:spPr>
          <a:xfrm>
            <a:off x="6324953" y="4204208"/>
            <a:ext cx="5159475" cy="1194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A11CD-924B-CAE1-FC24-06497F7A0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7" t="33244" r="5107" b="36763"/>
          <a:stretch/>
        </p:blipFill>
        <p:spPr>
          <a:xfrm>
            <a:off x="201039" y="4204208"/>
            <a:ext cx="5159475" cy="119461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26A5B87-876C-734E-25AA-C0D731BDF219}"/>
              </a:ext>
            </a:extLst>
          </p:cNvPr>
          <p:cNvSpPr/>
          <p:nvPr/>
        </p:nvSpPr>
        <p:spPr>
          <a:xfrm>
            <a:off x="5573136" y="4661408"/>
            <a:ext cx="656304" cy="471949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0D17A1DE-8898-D8CA-8CA7-FC944E6D9799}"/>
              </a:ext>
            </a:extLst>
          </p:cNvPr>
          <p:cNvSpPr/>
          <p:nvPr/>
        </p:nvSpPr>
        <p:spPr>
          <a:xfrm rot="16200000">
            <a:off x="8852548" y="2417701"/>
            <a:ext cx="154005" cy="4994291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09D099-8F0A-D913-7F0D-1A0497A03829}"/>
              </a:ext>
            </a:extLst>
          </p:cNvPr>
          <p:cNvCxnSpPr>
            <a:cxnSpLocks/>
          </p:cNvCxnSpPr>
          <p:nvPr/>
        </p:nvCxnSpPr>
        <p:spPr>
          <a:xfrm>
            <a:off x="11487603" y="4838082"/>
            <a:ext cx="0" cy="160117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55B387-E450-E0E9-3B0A-5BCA98266AEB}"/>
              </a:ext>
            </a:extLst>
          </p:cNvPr>
          <p:cNvSpPr txBox="1"/>
          <p:nvPr/>
        </p:nvSpPr>
        <p:spPr>
          <a:xfrm>
            <a:off x="11223408" y="554785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 Gap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34FF80-A70C-38CC-455C-B2CB5E44D52A}"/>
              </a:ext>
            </a:extLst>
          </p:cNvPr>
          <p:cNvCxnSpPr>
            <a:cxnSpLocks/>
          </p:cNvCxnSpPr>
          <p:nvPr/>
        </p:nvCxnSpPr>
        <p:spPr>
          <a:xfrm flipH="1" flipV="1">
            <a:off x="11512644" y="5030581"/>
            <a:ext cx="227423" cy="546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BF9C957-43E9-5040-5D0B-8F0A58381AE3}"/>
              </a:ext>
            </a:extLst>
          </p:cNvPr>
          <p:cNvGraphicFramePr>
            <a:graphicFrameLocks noGrp="1"/>
          </p:cNvGraphicFramePr>
          <p:nvPr/>
        </p:nvGraphicFramePr>
        <p:xfrm>
          <a:off x="1588137" y="2177057"/>
          <a:ext cx="886968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5600550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74694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6052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5761512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866462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112997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01783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31399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29230395"/>
                    </a:ext>
                  </a:extLst>
                </a:gridCol>
              </a:tblGrid>
              <a:tr h="27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Normalized Thickness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1155"/>
                  </a:ext>
                </a:extLst>
              </a:tr>
              <a:tr h="271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 Gap</a:t>
                      </a: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2mm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2mm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2mm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3mm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3.5mm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4mm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4.5mm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5mm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3315101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8CA5811-15DC-AF21-099B-AA1679B85FF6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Requirement</a:t>
            </a:r>
          </a:p>
        </p:txBody>
      </p:sp>
    </p:spTree>
    <p:extLst>
      <p:ext uri="{BB962C8B-B14F-4D97-AF65-F5344CB8AC3E}">
        <p14:creationId xmlns:p14="http://schemas.microsoft.com/office/powerpoint/2010/main" val="2941285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7A8CBB-ED55-7142-4C7C-0FEA943C1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Small LE radius causes inconsistent and rapid separation</a:t>
            </a:r>
          </a:p>
          <a:p>
            <a:r>
              <a:rPr lang="en-US" dirty="0"/>
              <a:t>Limit to somewhere between the DU and S series airfoils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8B133-AB63-4F3B-A6B7-41BE3C40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Leading Edge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69CF3-8095-FFF7-7F50-74D183C0A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9076" r="6709" b="6218"/>
          <a:stretch/>
        </p:blipFill>
        <p:spPr>
          <a:xfrm>
            <a:off x="3099386" y="2866467"/>
            <a:ext cx="5714550" cy="36273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7F6687-8213-47E4-0CA0-1358B217E0C1}"/>
              </a:ext>
            </a:extLst>
          </p:cNvPr>
          <p:cNvCxnSpPr>
            <a:cxnSpLocks/>
          </p:cNvCxnSpPr>
          <p:nvPr/>
        </p:nvCxnSpPr>
        <p:spPr>
          <a:xfrm flipV="1">
            <a:off x="6648151" y="3682577"/>
            <a:ext cx="925146" cy="954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DA3916-383B-934D-C4CB-F5573C37DA7B}"/>
              </a:ext>
            </a:extLst>
          </p:cNvPr>
          <p:cNvSpPr txBox="1"/>
          <p:nvPr/>
        </p:nvSpPr>
        <p:spPr>
          <a:xfrm>
            <a:off x="6902660" y="4319455"/>
            <a:ext cx="1056700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R=0.008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B231C-668C-A061-7FE9-885E53DBB4F1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Requirement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AC821C5-6240-1607-E842-16B8B9BA7D06}"/>
              </a:ext>
            </a:extLst>
          </p:cNvPr>
          <p:cNvGraphicFramePr>
            <a:graphicFrameLocks noGrp="1"/>
          </p:cNvGraphicFramePr>
          <p:nvPr/>
        </p:nvGraphicFramePr>
        <p:xfrm>
          <a:off x="1588137" y="2177057"/>
          <a:ext cx="886968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5600550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74694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6052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5761512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866462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112997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01783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31399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29230395"/>
                    </a:ext>
                  </a:extLst>
                </a:gridCol>
              </a:tblGrid>
              <a:tr h="27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Normalized Thickness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1155"/>
                  </a:ext>
                </a:extLst>
              </a:tr>
              <a:tr h="271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LE Radius</a:t>
                      </a: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0.007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0.008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0.01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0.025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0.03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0.04</a:t>
                      </a: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0.06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ptos" panose="020B0004020202020204" pitchFamily="34" charset="0"/>
                        </a:rPr>
                        <a:t>0.08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33151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725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3C0542-FD5A-56B7-4016-08E8B269E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86513" r="34160"/>
          <a:stretch/>
        </p:blipFill>
        <p:spPr>
          <a:xfrm>
            <a:off x="3053181" y="4580635"/>
            <a:ext cx="5911465" cy="9301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5A18C-F2AA-057B-5D0A-E4CF2F15CF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Ensures manufacturability and structural integrity</a:t>
            </a:r>
          </a:p>
          <a:p>
            <a:r>
              <a:rPr lang="en-US"/>
              <a:t>Last 2% of chord must have a wedge angle of at least 10 degrees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4A60B-FE4C-DE92-7781-45A11C5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Trailing Edge Wedge 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9C57A-9145-9F98-00F8-D164D43FC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40336" r="34160" b="29535"/>
          <a:stretch/>
        </p:blipFill>
        <p:spPr>
          <a:xfrm>
            <a:off x="3053182" y="2976957"/>
            <a:ext cx="5911465" cy="2077865"/>
          </a:xfrm>
          <a:prstGeom prst="rect">
            <a:avLst/>
          </a:prstGeom>
        </p:spPr>
      </p:pic>
      <p:sp>
        <p:nvSpPr>
          <p:cNvPr id="12" name="Triangle 11">
            <a:extLst>
              <a:ext uri="{FF2B5EF4-FFF2-40B4-BE49-F238E27FC236}">
                <a16:creationId xmlns:a16="http://schemas.microsoft.com/office/drawing/2014/main" id="{15D6402B-2B6C-C728-4D52-D98812C96091}"/>
              </a:ext>
            </a:extLst>
          </p:cNvPr>
          <p:cNvSpPr/>
          <p:nvPr/>
        </p:nvSpPr>
        <p:spPr>
          <a:xfrm rot="5400000">
            <a:off x="7771931" y="3779627"/>
            <a:ext cx="210483" cy="774698"/>
          </a:xfrm>
          <a:prstGeom prst="triangle">
            <a:avLst>
              <a:gd name="adj" fmla="val 81111"/>
            </a:avLst>
          </a:prstGeom>
          <a:solidFill>
            <a:schemeClr val="bg1">
              <a:lumMod val="85000"/>
            </a:schemeClr>
          </a:solidFill>
          <a:ln w="12700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35CE663-AAC7-8DCA-DF5A-A6A33803E690}"/>
              </a:ext>
            </a:extLst>
          </p:cNvPr>
          <p:cNvSpPr/>
          <p:nvPr/>
        </p:nvSpPr>
        <p:spPr>
          <a:xfrm rot="5687748">
            <a:off x="4698265" y="1169042"/>
            <a:ext cx="1503258" cy="5656449"/>
          </a:xfrm>
          <a:prstGeom prst="triangle">
            <a:avLst/>
          </a:prstGeom>
          <a:noFill/>
          <a:ln w="127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14515-EF35-974D-5AEC-851C4176F107}"/>
              </a:ext>
            </a:extLst>
          </p:cNvPr>
          <p:cNvSpPr/>
          <p:nvPr/>
        </p:nvSpPr>
        <p:spPr>
          <a:xfrm>
            <a:off x="2479675" y="2868866"/>
            <a:ext cx="592555" cy="2333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9804A4-B000-CCC0-91FE-994F1046F464}"/>
              </a:ext>
            </a:extLst>
          </p:cNvPr>
          <p:cNvCxnSpPr>
            <a:cxnSpLocks/>
          </p:cNvCxnSpPr>
          <p:nvPr/>
        </p:nvCxnSpPr>
        <p:spPr>
          <a:xfrm flipV="1">
            <a:off x="7490547" y="3252018"/>
            <a:ext cx="0" cy="1820298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C362EC-1BCE-FF2B-0B3A-17304F7666F9}"/>
              </a:ext>
            </a:extLst>
          </p:cNvPr>
          <p:cNvSpPr txBox="1"/>
          <p:nvPr/>
        </p:nvSpPr>
        <p:spPr>
          <a:xfrm>
            <a:off x="5518416" y="3855916"/>
            <a:ext cx="52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</a:t>
            </a:r>
            <a:r>
              <a:rPr lang="en-US" baseline="30000"/>
              <a:t>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E9500-2208-DF29-2072-2071CC04B624}"/>
              </a:ext>
            </a:extLst>
          </p:cNvPr>
          <p:cNvSpPr txBox="1"/>
          <p:nvPr/>
        </p:nvSpPr>
        <p:spPr>
          <a:xfrm>
            <a:off x="7243499" y="50819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0.98</a:t>
            </a:r>
            <a:endParaRPr lang="en-US" sz="1400" baseline="30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E37111-1033-1BCD-4E01-DDDC22097E79}"/>
              </a:ext>
            </a:extLst>
          </p:cNvPr>
          <p:cNvSpPr/>
          <p:nvPr/>
        </p:nvSpPr>
        <p:spPr>
          <a:xfrm>
            <a:off x="7464425" y="4039509"/>
            <a:ext cx="47625" cy="47625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ADA613-8418-9C38-1C44-411FAD942D8F}"/>
              </a:ext>
            </a:extLst>
          </p:cNvPr>
          <p:cNvSpPr/>
          <p:nvPr/>
        </p:nvSpPr>
        <p:spPr>
          <a:xfrm>
            <a:off x="7464425" y="4247565"/>
            <a:ext cx="47625" cy="47625"/>
          </a:xfrm>
          <a:prstGeom prst="ellipse">
            <a:avLst/>
          </a:prstGeom>
          <a:solidFill>
            <a:srgbClr val="0065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66C74E3-9849-20CA-31F9-23379E31D486}"/>
              </a:ext>
            </a:extLst>
          </p:cNvPr>
          <p:cNvSpPr/>
          <p:nvPr/>
        </p:nvSpPr>
        <p:spPr>
          <a:xfrm>
            <a:off x="6008645" y="1941649"/>
            <a:ext cx="4528682" cy="4528682"/>
          </a:xfrm>
          <a:prstGeom prst="arc">
            <a:avLst>
              <a:gd name="adj1" fmla="val 10599792"/>
              <a:gd name="adj2" fmla="val 11499114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026C66-507F-948B-880D-10084B0BF8FF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Requirement</a:t>
            </a:r>
          </a:p>
        </p:txBody>
      </p:sp>
    </p:spTree>
    <p:extLst>
      <p:ext uri="{BB962C8B-B14F-4D97-AF65-F5344CB8AC3E}">
        <p14:creationId xmlns:p14="http://schemas.microsoft.com/office/powerpoint/2010/main" val="2991715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9845A6-C2CD-BDB1-53D5-87981FDA7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S-series airfoils had significant spar offsets</a:t>
            </a:r>
          </a:p>
          <a:p>
            <a:r>
              <a:rPr lang="en-US" dirty="0"/>
              <a:t>Will constrain max thickness to occur at the same x/c in this 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40219-E94B-7F5F-EB87-6D1E32C4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Thickness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C0AE2-29E1-EA28-D538-6B8824C4B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74" y="2102136"/>
            <a:ext cx="6528252" cy="43521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E4542-1990-F6F0-1094-C21A8067F094}"/>
              </a:ext>
            </a:extLst>
          </p:cNvPr>
          <p:cNvCxnSpPr>
            <a:cxnSpLocks/>
          </p:cNvCxnSpPr>
          <p:nvPr/>
        </p:nvCxnSpPr>
        <p:spPr>
          <a:xfrm flipV="1">
            <a:off x="5926184" y="3712073"/>
            <a:ext cx="256902" cy="978408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8AC827-C02D-480B-7B6D-6081949F0F36}"/>
              </a:ext>
            </a:extLst>
          </p:cNvPr>
          <p:cNvCxnSpPr>
            <a:cxnSpLocks/>
          </p:cNvCxnSpPr>
          <p:nvPr/>
        </p:nvCxnSpPr>
        <p:spPr>
          <a:xfrm flipH="1">
            <a:off x="6183086" y="3227149"/>
            <a:ext cx="1177510" cy="816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2026A9-97C2-358A-A467-CDBBDAF37693}"/>
              </a:ext>
            </a:extLst>
          </p:cNvPr>
          <p:cNvSpPr txBox="1"/>
          <p:nvPr/>
        </p:nvSpPr>
        <p:spPr>
          <a:xfrm>
            <a:off x="4812325" y="2915613"/>
            <a:ext cx="69922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Line connecting the two max thickness locations should </a:t>
            </a:r>
            <a:r>
              <a:rPr lang="en-US" i="1"/>
              <a:t>not</a:t>
            </a:r>
            <a:r>
              <a:rPr lang="en-US"/>
              <a:t> be slanted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6BD80-B706-EB33-907C-6FFF14FFDE5B}"/>
              </a:ext>
            </a:extLst>
          </p:cNvPr>
          <p:cNvSpPr txBox="1"/>
          <p:nvPr/>
        </p:nvSpPr>
        <p:spPr>
          <a:xfrm>
            <a:off x="10028902" y="2"/>
            <a:ext cx="216309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Design Requirement</a:t>
            </a:r>
          </a:p>
        </p:txBody>
      </p:sp>
    </p:spTree>
    <p:extLst>
      <p:ext uri="{BB962C8B-B14F-4D97-AF65-F5344CB8AC3E}">
        <p14:creationId xmlns:p14="http://schemas.microsoft.com/office/powerpoint/2010/main" val="157112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D651-440A-991C-F995-AA633B7A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increase in size has pushed us into new physics regimes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249200-2652-1E52-0DB7-745259391032}"/>
              </a:ext>
            </a:extLst>
          </p:cNvPr>
          <p:cNvGrpSpPr/>
          <p:nvPr/>
        </p:nvGrpSpPr>
        <p:grpSpPr>
          <a:xfrm>
            <a:off x="987881" y="969818"/>
            <a:ext cx="10444844" cy="5528653"/>
            <a:chOff x="609600" y="2843997"/>
            <a:chExt cx="6799410" cy="3599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CFDF82-837A-1240-2030-7196ACC92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203"/>
            <a:stretch/>
          </p:blipFill>
          <p:spPr>
            <a:xfrm>
              <a:off x="609600" y="2843997"/>
              <a:ext cx="6799410" cy="35990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6C3CC8-4E9D-B4B5-E348-D22FBC0DEC05}"/>
                </a:ext>
              </a:extLst>
            </p:cNvPr>
            <p:cNvSpPr/>
            <p:nvPr/>
          </p:nvSpPr>
          <p:spPr>
            <a:xfrm>
              <a:off x="1382153" y="5489150"/>
              <a:ext cx="5609409" cy="149650"/>
            </a:xfrm>
            <a:prstGeom prst="rect">
              <a:avLst/>
            </a:prstGeom>
            <a:solidFill>
              <a:srgbClr val="FFA300">
                <a:alpha val="63137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Design range FFA airfoils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20EC22-79D6-8468-0B68-5026CCB8A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430" y="3174853"/>
              <a:ext cx="1197466" cy="5066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76653-A706-34B6-956A-836A1D806266}"/>
              </a:ext>
            </a:extLst>
          </p:cNvPr>
          <p:cNvSpPr/>
          <p:nvPr/>
        </p:nvSpPr>
        <p:spPr>
          <a:xfrm>
            <a:off x="10804073" y="1243013"/>
            <a:ext cx="585788" cy="45616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D6D185-BE05-BE42-0DF3-34CBAD94268F}"/>
              </a:ext>
            </a:extLst>
          </p:cNvPr>
          <p:cNvCxnSpPr>
            <a:cxnSpLocks/>
          </p:cNvCxnSpPr>
          <p:nvPr/>
        </p:nvCxnSpPr>
        <p:spPr>
          <a:xfrm flipV="1">
            <a:off x="10805754" y="1385888"/>
            <a:ext cx="0" cy="435768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2E433E8B-0E00-007B-B9C6-B51FEF9E553B}"/>
              </a:ext>
            </a:extLst>
          </p:cNvPr>
          <p:cNvSpPr/>
          <p:nvPr/>
        </p:nvSpPr>
        <p:spPr>
          <a:xfrm>
            <a:off x="2569779" y="1950156"/>
            <a:ext cx="8237483" cy="3567775"/>
          </a:xfrm>
          <a:custGeom>
            <a:avLst/>
            <a:gdLst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0214 w 8237483"/>
              <a:gd name="connsiteY11" fmla="*/ 895520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37483" h="3567775">
                <a:moveTo>
                  <a:pt x="0" y="3567775"/>
                </a:moveTo>
                <a:cubicBezTo>
                  <a:pt x="101093" y="3248915"/>
                  <a:pt x="210463" y="2959019"/>
                  <a:pt x="275897" y="2724320"/>
                </a:cubicBezTo>
                <a:cubicBezTo>
                  <a:pt x="419944" y="2572371"/>
                  <a:pt x="449317" y="2594254"/>
                  <a:pt x="591207" y="2432658"/>
                </a:cubicBezTo>
                <a:cubicBezTo>
                  <a:pt x="733097" y="2271062"/>
                  <a:pt x="932794" y="1995165"/>
                  <a:pt x="1127235" y="1754741"/>
                </a:cubicBezTo>
                <a:cubicBezTo>
                  <a:pt x="1321676" y="1514317"/>
                  <a:pt x="1535824" y="1217399"/>
                  <a:pt x="1757855" y="990113"/>
                </a:cubicBezTo>
                <a:cubicBezTo>
                  <a:pt x="1979886" y="762827"/>
                  <a:pt x="2221624" y="544737"/>
                  <a:pt x="2459421" y="391023"/>
                </a:cubicBezTo>
                <a:cubicBezTo>
                  <a:pt x="2697218" y="237309"/>
                  <a:pt x="2957349" y="132206"/>
                  <a:pt x="3184635" y="67830"/>
                </a:cubicBezTo>
                <a:cubicBezTo>
                  <a:pt x="3411921" y="3454"/>
                  <a:pt x="3598479" y="-8370"/>
                  <a:pt x="3823138" y="4768"/>
                </a:cubicBezTo>
                <a:cubicBezTo>
                  <a:pt x="4047797" y="17906"/>
                  <a:pt x="4294790" y="78341"/>
                  <a:pt x="4532587" y="146658"/>
                </a:cubicBezTo>
                <a:cubicBezTo>
                  <a:pt x="4770384" y="214975"/>
                  <a:pt x="5022632" y="326648"/>
                  <a:pt x="5249918" y="414672"/>
                </a:cubicBezTo>
                <a:cubicBezTo>
                  <a:pt x="5477204" y="502696"/>
                  <a:pt x="5696542" y="596041"/>
                  <a:pt x="5896304" y="674803"/>
                </a:cubicBezTo>
                <a:cubicBezTo>
                  <a:pt x="6096066" y="753565"/>
                  <a:pt x="6246165" y="829438"/>
                  <a:pt x="6448489" y="887245"/>
                </a:cubicBezTo>
                <a:cubicBezTo>
                  <a:pt x="6650813" y="945052"/>
                  <a:pt x="6905363" y="983479"/>
                  <a:pt x="7110249" y="1021644"/>
                </a:cubicBezTo>
                <a:cubicBezTo>
                  <a:pt x="7315135" y="1059809"/>
                  <a:pt x="7547016" y="1080628"/>
                  <a:pt x="7677807" y="1116237"/>
                </a:cubicBezTo>
                <a:cubicBezTo>
                  <a:pt x="7775497" y="1226322"/>
                  <a:pt x="7921703" y="1319881"/>
                  <a:pt x="7969469" y="1384251"/>
                </a:cubicBezTo>
                <a:cubicBezTo>
                  <a:pt x="8017235" y="1767213"/>
                  <a:pt x="8125290" y="2458208"/>
                  <a:pt x="8237483" y="3165754"/>
                </a:cubicBezTo>
              </a:path>
            </a:pathLst>
          </a:custGeom>
          <a:noFill/>
          <a:ln w="28575">
            <a:solidFill>
              <a:srgbClr val="FF87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9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3F4A2-1664-8998-6F17-105E0B006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62A5-A146-049F-9165-9576AB15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these airfoils are not designed for this task…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783D3-C2AA-F2FC-D484-F244BB050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03"/>
          <a:stretch/>
        </p:blipFill>
        <p:spPr>
          <a:xfrm>
            <a:off x="987881" y="969818"/>
            <a:ext cx="10444844" cy="55286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480656-28DF-BCDC-9CC2-4F931F22E8F3}"/>
              </a:ext>
            </a:extLst>
          </p:cNvPr>
          <p:cNvSpPr/>
          <p:nvPr/>
        </p:nvSpPr>
        <p:spPr>
          <a:xfrm>
            <a:off x="10804073" y="1243013"/>
            <a:ext cx="585788" cy="45616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3B47D2-BDB9-43CD-26BA-734D336F87C1}"/>
              </a:ext>
            </a:extLst>
          </p:cNvPr>
          <p:cNvCxnSpPr>
            <a:cxnSpLocks/>
          </p:cNvCxnSpPr>
          <p:nvPr/>
        </p:nvCxnSpPr>
        <p:spPr>
          <a:xfrm flipV="1">
            <a:off x="10805754" y="1385888"/>
            <a:ext cx="0" cy="435768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1514F67-E3C7-5FC4-2974-58208E6F12BC}"/>
              </a:ext>
            </a:extLst>
          </p:cNvPr>
          <p:cNvSpPr/>
          <p:nvPr/>
        </p:nvSpPr>
        <p:spPr>
          <a:xfrm>
            <a:off x="2174629" y="969818"/>
            <a:ext cx="9464091" cy="5528653"/>
          </a:xfrm>
          <a:prstGeom prst="rect">
            <a:avLst/>
          </a:prstGeom>
          <a:solidFill>
            <a:schemeClr val="bg1">
              <a:alpha val="8018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E9D25-90A9-7DCC-4FC6-07B47AD4F37D}"/>
              </a:ext>
            </a:extLst>
          </p:cNvPr>
          <p:cNvSpPr/>
          <p:nvPr/>
        </p:nvSpPr>
        <p:spPr>
          <a:xfrm>
            <a:off x="2174630" y="5033143"/>
            <a:ext cx="8616836" cy="229883"/>
          </a:xfrm>
          <a:prstGeom prst="rect">
            <a:avLst/>
          </a:prstGeom>
          <a:solidFill>
            <a:srgbClr val="FFA300">
              <a:alpha val="63137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range FFA airfoils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2559894-D7A0-6C8C-BB7A-E0BAC19AB2FC}"/>
              </a:ext>
            </a:extLst>
          </p:cNvPr>
          <p:cNvSpPr/>
          <p:nvPr/>
        </p:nvSpPr>
        <p:spPr>
          <a:xfrm>
            <a:off x="2569779" y="1950156"/>
            <a:ext cx="8237483" cy="3567775"/>
          </a:xfrm>
          <a:custGeom>
            <a:avLst/>
            <a:gdLst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0214 w 8237483"/>
              <a:gd name="connsiteY11" fmla="*/ 895520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  <a:gd name="connsiteX0" fmla="*/ 0 w 8237483"/>
              <a:gd name="connsiteY0" fmla="*/ 3567775 h 3567775"/>
              <a:gd name="connsiteX1" fmla="*/ 275897 w 8237483"/>
              <a:gd name="connsiteY1" fmla="*/ 2724320 h 3567775"/>
              <a:gd name="connsiteX2" fmla="*/ 591207 w 8237483"/>
              <a:gd name="connsiteY2" fmla="*/ 2432658 h 3567775"/>
              <a:gd name="connsiteX3" fmla="*/ 1127235 w 8237483"/>
              <a:gd name="connsiteY3" fmla="*/ 1754741 h 3567775"/>
              <a:gd name="connsiteX4" fmla="*/ 1757855 w 8237483"/>
              <a:gd name="connsiteY4" fmla="*/ 990113 h 3567775"/>
              <a:gd name="connsiteX5" fmla="*/ 2459421 w 8237483"/>
              <a:gd name="connsiteY5" fmla="*/ 391023 h 3567775"/>
              <a:gd name="connsiteX6" fmla="*/ 3184635 w 8237483"/>
              <a:gd name="connsiteY6" fmla="*/ 67830 h 3567775"/>
              <a:gd name="connsiteX7" fmla="*/ 3823138 w 8237483"/>
              <a:gd name="connsiteY7" fmla="*/ 4768 h 3567775"/>
              <a:gd name="connsiteX8" fmla="*/ 4532587 w 8237483"/>
              <a:gd name="connsiteY8" fmla="*/ 146658 h 3567775"/>
              <a:gd name="connsiteX9" fmla="*/ 5249918 w 8237483"/>
              <a:gd name="connsiteY9" fmla="*/ 414672 h 3567775"/>
              <a:gd name="connsiteX10" fmla="*/ 5896304 w 8237483"/>
              <a:gd name="connsiteY10" fmla="*/ 674803 h 3567775"/>
              <a:gd name="connsiteX11" fmla="*/ 6448489 w 8237483"/>
              <a:gd name="connsiteY11" fmla="*/ 887245 h 3567775"/>
              <a:gd name="connsiteX12" fmla="*/ 7110249 w 8237483"/>
              <a:gd name="connsiteY12" fmla="*/ 1021644 h 3567775"/>
              <a:gd name="connsiteX13" fmla="*/ 7677807 w 8237483"/>
              <a:gd name="connsiteY13" fmla="*/ 1116237 h 3567775"/>
              <a:gd name="connsiteX14" fmla="*/ 7969469 w 8237483"/>
              <a:gd name="connsiteY14" fmla="*/ 1384251 h 3567775"/>
              <a:gd name="connsiteX15" fmla="*/ 8237483 w 8237483"/>
              <a:gd name="connsiteY15" fmla="*/ 3165754 h 35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37483" h="3567775">
                <a:moveTo>
                  <a:pt x="0" y="3567775"/>
                </a:moveTo>
                <a:cubicBezTo>
                  <a:pt x="101093" y="3248915"/>
                  <a:pt x="210463" y="2959019"/>
                  <a:pt x="275897" y="2724320"/>
                </a:cubicBezTo>
                <a:cubicBezTo>
                  <a:pt x="419944" y="2572371"/>
                  <a:pt x="449317" y="2594254"/>
                  <a:pt x="591207" y="2432658"/>
                </a:cubicBezTo>
                <a:cubicBezTo>
                  <a:pt x="733097" y="2271062"/>
                  <a:pt x="932794" y="1995165"/>
                  <a:pt x="1127235" y="1754741"/>
                </a:cubicBezTo>
                <a:cubicBezTo>
                  <a:pt x="1321676" y="1514317"/>
                  <a:pt x="1535824" y="1217399"/>
                  <a:pt x="1757855" y="990113"/>
                </a:cubicBezTo>
                <a:cubicBezTo>
                  <a:pt x="1979886" y="762827"/>
                  <a:pt x="2221624" y="544737"/>
                  <a:pt x="2459421" y="391023"/>
                </a:cubicBezTo>
                <a:cubicBezTo>
                  <a:pt x="2697218" y="237309"/>
                  <a:pt x="2957349" y="132206"/>
                  <a:pt x="3184635" y="67830"/>
                </a:cubicBezTo>
                <a:cubicBezTo>
                  <a:pt x="3411921" y="3454"/>
                  <a:pt x="3598479" y="-8370"/>
                  <a:pt x="3823138" y="4768"/>
                </a:cubicBezTo>
                <a:cubicBezTo>
                  <a:pt x="4047797" y="17906"/>
                  <a:pt x="4294790" y="78341"/>
                  <a:pt x="4532587" y="146658"/>
                </a:cubicBezTo>
                <a:cubicBezTo>
                  <a:pt x="4770384" y="214975"/>
                  <a:pt x="5022632" y="326648"/>
                  <a:pt x="5249918" y="414672"/>
                </a:cubicBezTo>
                <a:cubicBezTo>
                  <a:pt x="5477204" y="502696"/>
                  <a:pt x="5696542" y="596041"/>
                  <a:pt x="5896304" y="674803"/>
                </a:cubicBezTo>
                <a:cubicBezTo>
                  <a:pt x="6096066" y="753565"/>
                  <a:pt x="6246165" y="829438"/>
                  <a:pt x="6448489" y="887245"/>
                </a:cubicBezTo>
                <a:cubicBezTo>
                  <a:pt x="6650813" y="945052"/>
                  <a:pt x="6905363" y="983479"/>
                  <a:pt x="7110249" y="1021644"/>
                </a:cubicBezTo>
                <a:cubicBezTo>
                  <a:pt x="7315135" y="1059809"/>
                  <a:pt x="7547016" y="1080628"/>
                  <a:pt x="7677807" y="1116237"/>
                </a:cubicBezTo>
                <a:cubicBezTo>
                  <a:pt x="7775497" y="1226322"/>
                  <a:pt x="7921703" y="1319881"/>
                  <a:pt x="7969469" y="1384251"/>
                </a:cubicBezTo>
                <a:cubicBezTo>
                  <a:pt x="8017235" y="1767213"/>
                  <a:pt x="8125290" y="2458208"/>
                  <a:pt x="8237483" y="3165754"/>
                </a:cubicBezTo>
              </a:path>
            </a:pathLst>
          </a:custGeom>
          <a:noFill/>
          <a:ln w="28575">
            <a:solidFill>
              <a:srgbClr val="FF87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BC83-DDD1-6BB7-B689-A316432A6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294" y="1478059"/>
            <a:ext cx="1839475" cy="7782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2E84C8-DD7C-F3C9-FDA0-0ABE7847EDD6}"/>
              </a:ext>
            </a:extLst>
          </p:cNvPr>
          <p:cNvSpPr/>
          <p:nvPr/>
        </p:nvSpPr>
        <p:spPr>
          <a:xfrm>
            <a:off x="8837294" y="1537855"/>
            <a:ext cx="1760784" cy="351208"/>
          </a:xfrm>
          <a:prstGeom prst="rect">
            <a:avLst/>
          </a:prstGeom>
          <a:solidFill>
            <a:schemeClr val="bg1">
              <a:alpha val="8018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0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D838-C568-1B9E-1519-2D1F72B3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IEA 22MW Reference Turbine uses the FFA Airfoils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5A3B6-7D89-98B8-FE6C-2AB3AD11B12A}"/>
              </a:ext>
            </a:extLst>
          </p:cNvPr>
          <p:cNvSpPr txBox="1"/>
          <p:nvPr/>
        </p:nvSpPr>
        <p:spPr>
          <a:xfrm>
            <a:off x="-31173" y="6414228"/>
            <a:ext cx="4443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err="1">
                <a:effectLst/>
                <a:latin typeface="Helvetica" pitchFamily="2" charset="0"/>
              </a:rPr>
              <a:t>Zahle</a:t>
            </a:r>
            <a:r>
              <a:rPr lang="en-US" sz="800" i="1" dirty="0">
                <a:effectLst/>
                <a:latin typeface="Helvetica" pitchFamily="2" charset="0"/>
              </a:rPr>
              <a:t> et. </a:t>
            </a:r>
            <a:r>
              <a:rPr lang="en-US" sz="800" i="1" dirty="0">
                <a:latin typeface="Helvetica" pitchFamily="2" charset="0"/>
              </a:rPr>
              <a:t>a</a:t>
            </a:r>
            <a:r>
              <a:rPr lang="en-US" sz="800" i="1" dirty="0">
                <a:effectLst/>
                <a:latin typeface="Helvetica" pitchFamily="2" charset="0"/>
              </a:rPr>
              <a:t>l., Definition of the IEA Wind 22-Megawatt Offshore Reference Wind Turbine, 2024</a:t>
            </a:r>
            <a:endParaRPr lang="en-US" sz="800" i="1" dirty="0"/>
          </a:p>
        </p:txBody>
      </p:sp>
      <p:pic>
        <p:nvPicPr>
          <p:cNvPr id="6" name="Picture 5" descr="A diagram of a plane&#10;&#10;Description automatically generated with medium confidence">
            <a:extLst>
              <a:ext uri="{FF2B5EF4-FFF2-40B4-BE49-F238E27FC236}">
                <a16:creationId xmlns:a16="http://schemas.microsoft.com/office/drawing/2014/main" id="{97974598-A044-C40A-7DD4-60529F87F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3753" r="1934" b="582"/>
          <a:stretch/>
        </p:blipFill>
        <p:spPr>
          <a:xfrm>
            <a:off x="100013" y="3880018"/>
            <a:ext cx="7265773" cy="2421925"/>
          </a:xfrm>
          <a:prstGeom prst="rect">
            <a:avLst/>
          </a:prstGeom>
        </p:spPr>
      </p:pic>
      <p:pic>
        <p:nvPicPr>
          <p:cNvPr id="7" name="Picture 6" descr="A diagram of a plane&#10;&#10;Description automatically generated with medium confidence">
            <a:extLst>
              <a:ext uri="{FF2B5EF4-FFF2-40B4-BE49-F238E27FC236}">
                <a16:creationId xmlns:a16="http://schemas.microsoft.com/office/drawing/2014/main" id="{2BAFD2BF-35AA-AA41-529F-93D7FE803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r="6757" b="63487"/>
          <a:stretch/>
        </p:blipFill>
        <p:spPr>
          <a:xfrm>
            <a:off x="100013" y="1119486"/>
            <a:ext cx="8051515" cy="2421925"/>
          </a:xfrm>
          <a:prstGeom prst="rect">
            <a:avLst/>
          </a:prstGeom>
        </p:spPr>
      </p:pic>
      <p:pic>
        <p:nvPicPr>
          <p:cNvPr id="9" name="Picture 8" descr="A graph of colored lines&#10;&#10;Description automatically generated">
            <a:extLst>
              <a:ext uri="{FF2B5EF4-FFF2-40B4-BE49-F238E27FC236}">
                <a16:creationId xmlns:a16="http://schemas.microsoft.com/office/drawing/2014/main" id="{9F280BA2-0463-16A8-0E38-8846DAB37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566" y="1529748"/>
            <a:ext cx="4304993" cy="4349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605BA-9E23-3B7F-AFBA-68A62E380D7C}"/>
              </a:ext>
            </a:extLst>
          </p:cNvPr>
          <p:cNvSpPr txBox="1"/>
          <p:nvPr/>
        </p:nvSpPr>
        <p:spPr>
          <a:xfrm>
            <a:off x="2999559" y="3669566"/>
            <a:ext cx="188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Internal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A6322A-4C7E-41F6-5143-B73F30E08F9B}"/>
              </a:ext>
            </a:extLst>
          </p:cNvPr>
          <p:cNvSpPr txBox="1"/>
          <p:nvPr/>
        </p:nvSpPr>
        <p:spPr>
          <a:xfrm>
            <a:off x="3078105" y="904616"/>
            <a:ext cx="173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Outer Mold Line</a:t>
            </a:r>
          </a:p>
        </p:txBody>
      </p:sp>
    </p:spTree>
    <p:extLst>
      <p:ext uri="{BB962C8B-B14F-4D97-AF65-F5344CB8AC3E}">
        <p14:creationId xmlns:p14="http://schemas.microsoft.com/office/powerpoint/2010/main" val="191031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E83D-22EA-73B4-A259-9C58FD5F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0A01F6-F2EC-1CED-E170-229B095F9A90}"/>
              </a:ext>
            </a:extLst>
          </p:cNvPr>
          <p:cNvSpPr txBox="1"/>
          <p:nvPr/>
        </p:nvSpPr>
        <p:spPr>
          <a:xfrm>
            <a:off x="1320622" y="2336393"/>
            <a:ext cx="955075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We need new airfoil options that are:</a:t>
            </a:r>
          </a:p>
          <a:p>
            <a:endParaRPr lang="en-US" sz="600" dirty="0"/>
          </a:p>
          <a:p>
            <a:pPr marL="1096963" indent="-660400">
              <a:buFont typeface="+mj-lt"/>
              <a:buAutoNum type="arabicPeriod"/>
            </a:pPr>
            <a:r>
              <a:rPr lang="en-US" sz="3200" dirty="0"/>
              <a:t>Open Source</a:t>
            </a:r>
          </a:p>
          <a:p>
            <a:pPr marL="1096963" indent="-660400">
              <a:buFont typeface="+mj-lt"/>
              <a:buAutoNum type="arabicPeriod"/>
            </a:pPr>
            <a:r>
              <a:rPr lang="en-US" sz="3200" dirty="0"/>
              <a:t>Designed for modern applications</a:t>
            </a:r>
          </a:p>
          <a:p>
            <a:pPr marL="1096963" indent="-660400">
              <a:buFont typeface="+mj-lt"/>
              <a:buAutoNum type="arabicPeriod"/>
            </a:pPr>
            <a:r>
              <a:rPr lang="en-US" sz="3200" dirty="0"/>
              <a:t>A reflection the state of airfoil design post 1990</a:t>
            </a:r>
          </a:p>
        </p:txBody>
      </p:sp>
    </p:spTree>
    <p:extLst>
      <p:ext uri="{BB962C8B-B14F-4D97-AF65-F5344CB8AC3E}">
        <p14:creationId xmlns:p14="http://schemas.microsoft.com/office/powerpoint/2010/main" val="300629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C1FD5-BDF6-092E-CA23-06D79122F3DB}"/>
              </a:ext>
            </a:extLst>
          </p:cNvPr>
          <p:cNvSpPr txBox="1"/>
          <p:nvPr/>
        </p:nvSpPr>
        <p:spPr>
          <a:xfrm>
            <a:off x="1320622" y="2336393"/>
            <a:ext cx="95490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Today we are presenting preliminary results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We want input from the community!</a:t>
            </a:r>
          </a:p>
        </p:txBody>
      </p:sp>
    </p:spTree>
    <p:extLst>
      <p:ext uri="{BB962C8B-B14F-4D97-AF65-F5344CB8AC3E}">
        <p14:creationId xmlns:p14="http://schemas.microsoft.com/office/powerpoint/2010/main" val="3477418238"/>
      </p:ext>
    </p:extLst>
  </p:cSld>
  <p:clrMapOvr>
    <a:masterClrMapping/>
  </p:clrMapOvr>
</p:sld>
</file>

<file path=ppt/theme/theme1.xml><?xml version="1.0" encoding="utf-8"?>
<a:theme xmlns:a="http://schemas.openxmlformats.org/drawingml/2006/main" name="EERE PPT_widescreen">
  <a:themeElements>
    <a:clrScheme name="EERE 2017">
      <a:dk1>
        <a:srgbClr val="000000"/>
      </a:dk1>
      <a:lt1>
        <a:sysClr val="window" lastClr="FFFFFF"/>
      </a:lt1>
      <a:dk2>
        <a:srgbClr val="5E6A7B"/>
      </a:dk2>
      <a:lt2>
        <a:srgbClr val="EEECE1"/>
      </a:lt2>
      <a:accent1>
        <a:srgbClr val="6ABC45"/>
      </a:accent1>
      <a:accent2>
        <a:srgbClr val="FFCB06"/>
      </a:accent2>
      <a:accent3>
        <a:srgbClr val="00A8DF"/>
      </a:accent3>
      <a:accent4>
        <a:srgbClr val="005C82"/>
      </a:accent4>
      <a:accent5>
        <a:srgbClr val="017A3E"/>
      </a:accent5>
      <a:accent6>
        <a:srgbClr val="E27225"/>
      </a:accent6>
      <a:hlink>
        <a:srgbClr val="017A3E"/>
      </a:hlink>
      <a:folHlink>
        <a:srgbClr val="5E6A71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C1FE4158-618C-1F44-BFD8-3A93CE1563E2}" vid="{D23018C5-22F4-B340-ACB6-ECEA4A362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8f9f373c-d9f1-4f48-9964-4dd883e1255a" xsi:nil="true"/>
    <lcf76f155ced4ddcb4097134ff3c332f xmlns="8f9f373c-d9f1-4f48-9964-4dd883e1255a">
      <Terms xmlns="http://schemas.microsoft.com/office/infopath/2007/PartnerControls"/>
    </lcf76f155ced4ddcb4097134ff3c332f>
    <TaxCatchAll xmlns="102420b1-d430-4bbd-a68b-839be0397f7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99F59D7A130042AED3404DE33C51E5" ma:contentTypeVersion="12" ma:contentTypeDescription="Create a new document." ma:contentTypeScope="" ma:versionID="7eb801acce213d96b197f24c1da9f389">
  <xsd:schema xmlns:xsd="http://www.w3.org/2001/XMLSchema" xmlns:xs="http://www.w3.org/2001/XMLSchema" xmlns:p="http://schemas.microsoft.com/office/2006/metadata/properties" xmlns:ns2="8f9f373c-d9f1-4f48-9964-4dd883e1255a" xmlns:ns3="102420b1-d430-4bbd-a68b-839be0397f7a" targetNamespace="http://schemas.microsoft.com/office/2006/metadata/properties" ma:root="true" ma:fieldsID="6e40caf0e12d3efa4417e350f9b5a0cc" ns2:_="" ns3:_="">
    <xsd:import namespace="8f9f373c-d9f1-4f48-9964-4dd883e1255a"/>
    <xsd:import namespace="102420b1-d430-4bbd-a68b-839be0397f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Note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9f373c-d9f1-4f48-9964-4dd883e125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s" ma:index="10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ae9a0c85-7947-4de8-8007-231928f8287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2420b1-d430-4bbd-a68b-839be0397f7a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6466782c-3488-469e-85b2-d7fea69b217c}" ma:internalName="TaxCatchAll" ma:showField="CatchAllData" ma:web="102420b1-d430-4bbd-a68b-839be0397f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BDDB62-A4F1-41CC-927A-E746169357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424D3E-0164-4230-A522-0223EE87A8BA}">
  <ds:schemaRefs>
    <ds:schemaRef ds:uri="http://purl.org/dc/dcmitype/"/>
    <ds:schemaRef ds:uri="102420b1-d430-4bbd-a68b-839be0397f7a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8f9f373c-d9f1-4f48-9964-4dd883e1255a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E042BAE-0DB8-4790-B8F0-9A1AFEEFA263}">
  <ds:schemaRefs>
    <ds:schemaRef ds:uri="102420b1-d430-4bbd-a68b-839be0397f7a"/>
    <ds:schemaRef ds:uri="8f9f373c-d9f1-4f48-9964-4dd883e125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38954</TotalTime>
  <Words>2072</Words>
  <Application>Microsoft Office PowerPoint</Application>
  <PresentationFormat>Widescreen</PresentationFormat>
  <Paragraphs>625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ＭＳ Ｐゴシック</vt:lpstr>
      <vt:lpstr>Aptos</vt:lpstr>
      <vt:lpstr>Arial</vt:lpstr>
      <vt:lpstr>Calibri</vt:lpstr>
      <vt:lpstr>Courier New</vt:lpstr>
      <vt:lpstr>Franklin Gothic Book</vt:lpstr>
      <vt:lpstr>Franklin Gothic Medium</vt:lpstr>
      <vt:lpstr>Helvetica</vt:lpstr>
      <vt:lpstr>Wingdings</vt:lpstr>
      <vt:lpstr>EERE PPT_widescreen</vt:lpstr>
      <vt:lpstr>PowerPoint Presentation</vt:lpstr>
      <vt:lpstr>Wind turbines have significantly increased in size over time</vt:lpstr>
      <vt:lpstr>Some airfoils exist, but do not match the current need</vt:lpstr>
      <vt:lpstr>There are also access issues for many of the best airfoils</vt:lpstr>
      <vt:lpstr>This increase in size has pushed us into new physics regimes</vt:lpstr>
      <vt:lpstr>But these airfoils are not designed for this task…</vt:lpstr>
      <vt:lpstr>IEA 22MW Reference Turbine uses the FFA Airfoils </vt:lpstr>
      <vt:lpstr>PowerPoint Presentation</vt:lpstr>
      <vt:lpstr>PowerPoint Presentation</vt:lpstr>
      <vt:lpstr>Design Approach</vt:lpstr>
      <vt:lpstr>Meetings with advisory committee yielded design requirements</vt:lpstr>
      <vt:lpstr>Specifically seeking guidance on Lift Coefficient…</vt:lpstr>
      <vt:lpstr>…along with Moment Coefficient</vt:lpstr>
      <vt:lpstr>Design process uses XFOIL with RFOIL for validation</vt:lpstr>
      <vt:lpstr>Does XFOIL capture the design space to the extent we need?</vt:lpstr>
      <vt:lpstr>XFOIL untrustworthy in an absolute sense, but is OK for design</vt:lpstr>
      <vt:lpstr>How does the Genetic Algorithm Perform?</vt:lpstr>
      <vt:lpstr>Genetic Algorithm successfully identifies promising designs</vt:lpstr>
      <vt:lpstr>Hand adjustments are made as needed to improve designs</vt:lpstr>
      <vt:lpstr>Airfoils and Performance Results</vt:lpstr>
      <vt:lpstr>The Preliminary Airfoil Family</vt:lpstr>
      <vt:lpstr>21% Airfoil</vt:lpstr>
      <vt:lpstr>21% Airfoil</vt:lpstr>
      <vt:lpstr>30% Airfoil</vt:lpstr>
      <vt:lpstr>30% Airfoil</vt:lpstr>
      <vt:lpstr>Hand Modified airfoils perform well in design metrics (RFOIL)</vt:lpstr>
      <vt:lpstr>Recent Refinements</vt:lpstr>
      <vt:lpstr>Recent Refinements</vt:lpstr>
      <vt:lpstr>Next Steps</vt:lpstr>
      <vt:lpstr>Future tasks are refinement and application</vt:lpstr>
      <vt:lpstr>Questions?</vt:lpstr>
      <vt:lpstr>Backup</vt:lpstr>
      <vt:lpstr>Design Lift Coefficient</vt:lpstr>
      <vt:lpstr>Lift to Drag Ratio (L/D)</vt:lpstr>
      <vt:lpstr>Stall Margin--Clean</vt:lpstr>
      <vt:lpstr>Stall Margin--Rough</vt:lpstr>
      <vt:lpstr>Lift Coefficient Margin to Stall</vt:lpstr>
      <vt:lpstr>Change in Lift Coefficient Due to Roughness</vt:lpstr>
      <vt:lpstr>L/D Ratio in the Operating Region--Smooth</vt:lpstr>
      <vt:lpstr>L/D Ratio in the Operating Region--Rough</vt:lpstr>
      <vt:lpstr>Post-Stall Behavior</vt:lpstr>
      <vt:lpstr>PowerPoint Presentation</vt:lpstr>
      <vt:lpstr>Solid Body Geometry Properties</vt:lpstr>
      <vt:lpstr>PowerPoint Presentation</vt:lpstr>
      <vt:lpstr>Robustness to Finite Thickness Trailing Edges</vt:lpstr>
      <vt:lpstr>Leading Edge Radius</vt:lpstr>
      <vt:lpstr>Trailing Edge Wedge Angle</vt:lpstr>
      <vt:lpstr>Maximum Thickness 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Maniaci, David Charles</dc:creator>
  <cp:lastModifiedBy>Maniaci, David Charles</cp:lastModifiedBy>
  <cp:revision>116</cp:revision>
  <dcterms:created xsi:type="dcterms:W3CDTF">2023-11-09T22:48:47Z</dcterms:created>
  <dcterms:modified xsi:type="dcterms:W3CDTF">2025-01-21T16:32:35Z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0x010100A599F59D7A130042AED3404DE33C51E5</vt:lpwstr>
  </property>
  <property fmtid="{D5CDD505-2E9C-101B-9397-08002B2CF9AE}" pid="3" name="MSIP_Label_95965d95-ecc0-4720-b759-1f33c42ed7da_Enabled">
    <vt:lpwstr>true</vt:lpwstr>
  </property>
  <property fmtid="{D5CDD505-2E9C-101B-9397-08002B2CF9AE}" pid="4" name="MSIP_Label_95965d95-ecc0-4720-b759-1f33c42ed7da_SetDate">
    <vt:lpwstr>2024-03-01T15:35:58Z</vt:lpwstr>
  </property>
  <property fmtid="{D5CDD505-2E9C-101B-9397-08002B2CF9AE}" pid="5" name="MSIP_Label_95965d95-ecc0-4720-b759-1f33c42ed7da_Method">
    <vt:lpwstr>Standard</vt:lpwstr>
  </property>
  <property fmtid="{D5CDD505-2E9C-101B-9397-08002B2CF9AE}" pid="6" name="MSIP_Label_95965d95-ecc0-4720-b759-1f33c42ed7da_Name">
    <vt:lpwstr>General</vt:lpwstr>
  </property>
  <property fmtid="{D5CDD505-2E9C-101B-9397-08002B2CF9AE}" pid="7" name="MSIP_Label_95965d95-ecc0-4720-b759-1f33c42ed7da_SiteId">
    <vt:lpwstr>a0f29d7e-28cd-4f54-8442-7885aee7c080</vt:lpwstr>
  </property>
  <property fmtid="{D5CDD505-2E9C-101B-9397-08002B2CF9AE}" pid="8" name="MSIP_Label_95965d95-ecc0-4720-b759-1f33c42ed7da_ActionId">
    <vt:lpwstr>9fb80825-c78c-4897-b33c-c6eaac6aa51b</vt:lpwstr>
  </property>
  <property fmtid="{D5CDD505-2E9C-101B-9397-08002B2CF9AE}" pid="9" name="MSIP_Label_95965d95-ecc0-4720-b759-1f33c42ed7da_ContentBits">
    <vt:lpwstr>0</vt:lpwstr>
  </property>
  <property fmtid="{D5CDD505-2E9C-101B-9397-08002B2CF9AE}" pid="10" name="MediaServiceImageTags">
    <vt:lpwstr/>
  </property>
</Properties>
</file>